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1118" r:id="rId2"/>
    <p:sldId id="1919" r:id="rId3"/>
    <p:sldId id="1935" r:id="rId4"/>
    <p:sldId id="1302" r:id="rId5"/>
    <p:sldId id="1914" r:id="rId6"/>
    <p:sldId id="1292" r:id="rId7"/>
    <p:sldId id="1169" r:id="rId8"/>
    <p:sldId id="1297" r:id="rId9"/>
    <p:sldId id="1167" r:id="rId10"/>
    <p:sldId id="1299" r:id="rId11"/>
    <p:sldId id="2056" r:id="rId12"/>
    <p:sldId id="1959" r:id="rId13"/>
    <p:sldId id="2059" r:id="rId14"/>
    <p:sldId id="2058" r:id="rId15"/>
    <p:sldId id="2060" r:id="rId16"/>
    <p:sldId id="2061" r:id="rId17"/>
    <p:sldId id="1193" r:id="rId18"/>
  </p:sldIdLst>
  <p:sldSz cx="9906000" cy="6858000" type="A4"/>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iano Ciampone" initials="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8C"/>
    <a:srgbClr val="B8CCEA"/>
    <a:srgbClr val="FFFFFF"/>
    <a:srgbClr val="597D97"/>
    <a:srgbClr val="9EC4E7"/>
    <a:srgbClr val="44546A"/>
    <a:srgbClr val="548235"/>
    <a:srgbClr val="336699"/>
    <a:srgbClr val="ED7D31"/>
    <a:srgbClr val="222F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1124" y="4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inicius.langoni\AppData\Local\Microsoft\Windows\INetCache\Content.Outlook\0AGIF00V\infla&#231;&#227;o%20expectativa%20vs%20acumulad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rella.Hirakawa\Desktop\Mirella\Brasil\Apresenta\taxa%20de%20juros%20real%20esperada%20e%20realizad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vinicius.langoni\AppData\Local\Microsoft\Windows\INetCache\Content.Outlook\0AGIF00V\BTG%20Relatorio%20RV%20Material%20de%20apoio_2021_0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file:///\\LINKQUEST\COMERCIAL\SHARED\APRESENTA&#199;&#213;ES\Reuni&#245;es%20e%20Eventos\BTG%20Relatorio%20RV%20Material%20de%20apoio_2021_03.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LINKQUEST\COMERCIAL\SHARED\APRESENTA&#199;&#213;ES\Reuni&#245;es%20e%20Eventos\BTG%20Relatorio%20RV%20Material%20de%20apoio_2021_03.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LINKQUEST\COMERCIAL\SHARED\APRESENTA&#199;&#213;ES\Reuni&#245;es%20e%20Eventos\BTG%20Relatorio%20RV%20Material%20de%20apoio_2021_0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dro.fortunato\Downloads\DadosIndustria390.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50000"/>
                    <a:lumOff val="50000"/>
                  </a:schemeClr>
                </a:solidFill>
                <a:latin typeface="+mn-lt"/>
                <a:ea typeface="+mn-ea"/>
                <a:cs typeface="+mn-cs"/>
              </a:defRPr>
            </a:pPr>
            <a:r>
              <a:rPr lang="pt-BR" sz="1600" b="1" dirty="0">
                <a:solidFill>
                  <a:schemeClr val="tx1">
                    <a:lumMod val="50000"/>
                    <a:lumOff val="50000"/>
                  </a:schemeClr>
                </a:solidFill>
              </a:rPr>
              <a:t>Taxa</a:t>
            </a:r>
            <a:r>
              <a:rPr lang="pt-BR" sz="1600" b="1" baseline="0" dirty="0">
                <a:solidFill>
                  <a:schemeClr val="tx1">
                    <a:lumMod val="50000"/>
                    <a:lumOff val="50000"/>
                  </a:schemeClr>
                </a:solidFill>
              </a:rPr>
              <a:t> Selic ( % aa) - decisão do Copom</a:t>
            </a:r>
            <a:endParaRPr lang="pt-BR" sz="1600" b="1" dirty="0">
              <a:solidFill>
                <a:schemeClr val="tx1">
                  <a:lumMod val="50000"/>
                  <a:lumOff val="50000"/>
                </a:schemeClr>
              </a:solidFill>
            </a:endParaRPr>
          </a:p>
        </c:rich>
      </c:tx>
      <c:layout>
        <c:manualLayout>
          <c:xMode val="edge"/>
          <c:yMode val="edge"/>
          <c:x val="0.15922568590978894"/>
          <c:y val="1.4816306472165317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50000"/>
                  <a:lumOff val="50000"/>
                </a:schemeClr>
              </a:solidFill>
              <a:latin typeface="+mn-lt"/>
              <a:ea typeface="+mn-ea"/>
              <a:cs typeface="+mn-cs"/>
            </a:defRPr>
          </a:pPr>
          <a:endParaRPr lang="pt-BR"/>
        </a:p>
      </c:txPr>
    </c:title>
    <c:autoTitleDeleted val="0"/>
    <c:plotArea>
      <c:layout>
        <c:manualLayout>
          <c:layoutTarget val="inner"/>
          <c:xMode val="edge"/>
          <c:yMode val="edge"/>
          <c:x val="6.3382786708766084E-2"/>
          <c:y val="0.16657498160186365"/>
          <c:w val="0.89142719722975183"/>
          <c:h val="0.7410416026326494"/>
        </c:manualLayout>
      </c:layout>
      <c:lineChart>
        <c:grouping val="standard"/>
        <c:varyColors val="0"/>
        <c:ser>
          <c:idx val="0"/>
          <c:order val="0"/>
          <c:spPr>
            <a:ln w="28575" cap="rnd">
              <a:solidFill>
                <a:schemeClr val="accent1"/>
              </a:solidFill>
              <a:round/>
            </a:ln>
            <a:effectLst/>
          </c:spPr>
          <c:marker>
            <c:symbol val="none"/>
          </c:marker>
          <c:dPt>
            <c:idx val="80"/>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01-DD70-4E7B-A75E-484E67EC5112}"/>
              </c:ext>
            </c:extLst>
          </c:dPt>
          <c:dPt>
            <c:idx val="81"/>
            <c:marker>
              <c:symbol val="none"/>
            </c:marker>
            <c:bubble3D val="0"/>
            <c:spPr>
              <a:ln w="28575" cap="rnd">
                <a:solidFill>
                  <a:schemeClr val="accent1"/>
                </a:solidFill>
                <a:prstDash val="dashDot"/>
                <a:round/>
              </a:ln>
              <a:effectLst/>
            </c:spPr>
            <c:extLst>
              <c:ext xmlns:c16="http://schemas.microsoft.com/office/drawing/2014/chart" uri="{C3380CC4-5D6E-409C-BE32-E72D297353CC}">
                <c16:uniqueId val="{00000003-DD70-4E7B-A75E-484E67EC5112}"/>
              </c:ext>
            </c:extLst>
          </c:dPt>
          <c:dPt>
            <c:idx val="83"/>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5-DD70-4E7B-A75E-484E67EC5112}"/>
              </c:ext>
            </c:extLst>
          </c:dPt>
          <c:cat>
            <c:numRef>
              <c:f>JNominais!$A$2:$A$88</c:f>
              <c:numCache>
                <c:formatCode>m/d/yyyy</c:formatCode>
                <c:ptCount val="87"/>
                <c:pt idx="0">
                  <c:v>40158</c:v>
                </c:pt>
                <c:pt idx="1">
                  <c:v>40248</c:v>
                </c:pt>
                <c:pt idx="2">
                  <c:v>40340</c:v>
                </c:pt>
                <c:pt idx="3">
                  <c:v>40432</c:v>
                </c:pt>
                <c:pt idx="4">
                  <c:v>40523</c:v>
                </c:pt>
                <c:pt idx="5">
                  <c:v>40613</c:v>
                </c:pt>
                <c:pt idx="6">
                  <c:v>40614</c:v>
                </c:pt>
                <c:pt idx="7">
                  <c:v>40615</c:v>
                </c:pt>
                <c:pt idx="8">
                  <c:v>40616</c:v>
                </c:pt>
                <c:pt idx="9">
                  <c:v>40617</c:v>
                </c:pt>
                <c:pt idx="10">
                  <c:v>40618</c:v>
                </c:pt>
                <c:pt idx="11">
                  <c:v>40619</c:v>
                </c:pt>
                <c:pt idx="12">
                  <c:v>40620</c:v>
                </c:pt>
                <c:pt idx="13">
                  <c:v>40621</c:v>
                </c:pt>
                <c:pt idx="14">
                  <c:v>40622</c:v>
                </c:pt>
                <c:pt idx="15">
                  <c:v>40623</c:v>
                </c:pt>
                <c:pt idx="16">
                  <c:v>40624</c:v>
                </c:pt>
                <c:pt idx="17">
                  <c:v>40625</c:v>
                </c:pt>
                <c:pt idx="18">
                  <c:v>40626</c:v>
                </c:pt>
                <c:pt idx="19">
                  <c:v>40627</c:v>
                </c:pt>
                <c:pt idx="20">
                  <c:v>40628</c:v>
                </c:pt>
                <c:pt idx="21">
                  <c:v>40629</c:v>
                </c:pt>
                <c:pt idx="22">
                  <c:v>40630</c:v>
                </c:pt>
                <c:pt idx="23">
                  <c:v>40631</c:v>
                </c:pt>
                <c:pt idx="24">
                  <c:v>40632</c:v>
                </c:pt>
                <c:pt idx="25">
                  <c:v>40633</c:v>
                </c:pt>
                <c:pt idx="26">
                  <c:v>40658</c:v>
                </c:pt>
                <c:pt idx="27">
                  <c:v>40719</c:v>
                </c:pt>
                <c:pt idx="28">
                  <c:v>40745</c:v>
                </c:pt>
                <c:pt idx="29">
                  <c:v>40787</c:v>
                </c:pt>
                <c:pt idx="30">
                  <c:v>40835</c:v>
                </c:pt>
                <c:pt idx="31">
                  <c:v>40836</c:v>
                </c:pt>
                <c:pt idx="32">
                  <c:v>40878</c:v>
                </c:pt>
                <c:pt idx="33">
                  <c:v>40927</c:v>
                </c:pt>
                <c:pt idx="34">
                  <c:v>40976</c:v>
                </c:pt>
                <c:pt idx="35">
                  <c:v>41018</c:v>
                </c:pt>
                <c:pt idx="36">
                  <c:v>41060</c:v>
                </c:pt>
                <c:pt idx="37">
                  <c:v>41102</c:v>
                </c:pt>
                <c:pt idx="38">
                  <c:v>41151</c:v>
                </c:pt>
                <c:pt idx="39">
                  <c:v>41193</c:v>
                </c:pt>
                <c:pt idx="40">
                  <c:v>41382</c:v>
                </c:pt>
                <c:pt idx="41">
                  <c:v>41424</c:v>
                </c:pt>
                <c:pt idx="42">
                  <c:v>41466</c:v>
                </c:pt>
                <c:pt idx="43">
                  <c:v>41515</c:v>
                </c:pt>
                <c:pt idx="44">
                  <c:v>41557</c:v>
                </c:pt>
                <c:pt idx="45">
                  <c:v>41606</c:v>
                </c:pt>
                <c:pt idx="46">
                  <c:v>41655</c:v>
                </c:pt>
                <c:pt idx="47">
                  <c:v>41697</c:v>
                </c:pt>
                <c:pt idx="48">
                  <c:v>41732</c:v>
                </c:pt>
                <c:pt idx="49">
                  <c:v>41943</c:v>
                </c:pt>
                <c:pt idx="50">
                  <c:v>41977</c:v>
                </c:pt>
                <c:pt idx="51">
                  <c:v>42026</c:v>
                </c:pt>
                <c:pt idx="52">
                  <c:v>42116</c:v>
                </c:pt>
                <c:pt idx="53">
                  <c:v>42124</c:v>
                </c:pt>
                <c:pt idx="54">
                  <c:v>42159</c:v>
                </c:pt>
                <c:pt idx="55">
                  <c:v>42215</c:v>
                </c:pt>
                <c:pt idx="56">
                  <c:v>42594</c:v>
                </c:pt>
                <c:pt idx="57">
                  <c:v>42663</c:v>
                </c:pt>
                <c:pt idx="58">
                  <c:v>42705</c:v>
                </c:pt>
                <c:pt idx="59">
                  <c:v>42747</c:v>
                </c:pt>
                <c:pt idx="60">
                  <c:v>42789</c:v>
                </c:pt>
                <c:pt idx="61">
                  <c:v>42838</c:v>
                </c:pt>
                <c:pt idx="62">
                  <c:v>42887</c:v>
                </c:pt>
                <c:pt idx="63">
                  <c:v>42943</c:v>
                </c:pt>
                <c:pt idx="64">
                  <c:v>42986</c:v>
                </c:pt>
                <c:pt idx="65">
                  <c:v>43034</c:v>
                </c:pt>
                <c:pt idx="66">
                  <c:v>43076</c:v>
                </c:pt>
                <c:pt idx="67">
                  <c:v>43139</c:v>
                </c:pt>
                <c:pt idx="68">
                  <c:v>43181</c:v>
                </c:pt>
                <c:pt idx="69">
                  <c:v>43678</c:v>
                </c:pt>
                <c:pt idx="70">
                  <c:v>43727</c:v>
                </c:pt>
                <c:pt idx="71">
                  <c:v>43769</c:v>
                </c:pt>
                <c:pt idx="72">
                  <c:v>43811</c:v>
                </c:pt>
                <c:pt idx="73">
                  <c:v>43867</c:v>
                </c:pt>
                <c:pt idx="74">
                  <c:v>43909</c:v>
                </c:pt>
                <c:pt idx="75">
                  <c:v>43958</c:v>
                </c:pt>
                <c:pt idx="76">
                  <c:v>44000</c:v>
                </c:pt>
                <c:pt idx="77">
                  <c:v>44049</c:v>
                </c:pt>
                <c:pt idx="78">
                  <c:v>44273</c:v>
                </c:pt>
                <c:pt idx="79">
                  <c:v>44322</c:v>
                </c:pt>
                <c:pt idx="80">
                  <c:v>44364</c:v>
                </c:pt>
                <c:pt idx="81">
                  <c:v>44419</c:v>
                </c:pt>
                <c:pt idx="82">
                  <c:v>44450</c:v>
                </c:pt>
                <c:pt idx="83">
                  <c:v>44511</c:v>
                </c:pt>
                <c:pt idx="84">
                  <c:v>44906</c:v>
                </c:pt>
                <c:pt idx="85">
                  <c:v>44632</c:v>
                </c:pt>
                <c:pt idx="86">
                  <c:v>44725</c:v>
                </c:pt>
              </c:numCache>
            </c:numRef>
          </c:cat>
          <c:val>
            <c:numRef>
              <c:f>JNominais!$B$2:$B$88</c:f>
              <c:numCache>
                <c:formatCode>0.00</c:formatCode>
                <c:ptCount val="87"/>
                <c:pt idx="0">
                  <c:v>8.75</c:v>
                </c:pt>
                <c:pt idx="1">
                  <c:v>8.75</c:v>
                </c:pt>
                <c:pt idx="2">
                  <c:v>10.25</c:v>
                </c:pt>
                <c:pt idx="3">
                  <c:v>10.75</c:v>
                </c:pt>
                <c:pt idx="4">
                  <c:v>10.75</c:v>
                </c:pt>
                <c:pt idx="5">
                  <c:v>11.75</c:v>
                </c:pt>
                <c:pt idx="6">
                  <c:v>11.75</c:v>
                </c:pt>
                <c:pt idx="7">
                  <c:v>11.75</c:v>
                </c:pt>
                <c:pt idx="8">
                  <c:v>11.75</c:v>
                </c:pt>
                <c:pt idx="9">
                  <c:v>11.75</c:v>
                </c:pt>
                <c:pt idx="10">
                  <c:v>11.75</c:v>
                </c:pt>
                <c:pt idx="11">
                  <c:v>11.75</c:v>
                </c:pt>
                <c:pt idx="12">
                  <c:v>11.75</c:v>
                </c:pt>
                <c:pt idx="13">
                  <c:v>11.75</c:v>
                </c:pt>
                <c:pt idx="14">
                  <c:v>11.75</c:v>
                </c:pt>
                <c:pt idx="15">
                  <c:v>11.75</c:v>
                </c:pt>
                <c:pt idx="16">
                  <c:v>11.75</c:v>
                </c:pt>
                <c:pt idx="17">
                  <c:v>11.75</c:v>
                </c:pt>
                <c:pt idx="18">
                  <c:v>11.75</c:v>
                </c:pt>
                <c:pt idx="19">
                  <c:v>11.75</c:v>
                </c:pt>
                <c:pt idx="20">
                  <c:v>11.75</c:v>
                </c:pt>
                <c:pt idx="21">
                  <c:v>11.75</c:v>
                </c:pt>
                <c:pt idx="22">
                  <c:v>11.75</c:v>
                </c:pt>
                <c:pt idx="23">
                  <c:v>11.75</c:v>
                </c:pt>
                <c:pt idx="24">
                  <c:v>11.75</c:v>
                </c:pt>
                <c:pt idx="25">
                  <c:v>11.75</c:v>
                </c:pt>
                <c:pt idx="26">
                  <c:v>12</c:v>
                </c:pt>
                <c:pt idx="27">
                  <c:v>12.25</c:v>
                </c:pt>
                <c:pt idx="28">
                  <c:v>12.5</c:v>
                </c:pt>
                <c:pt idx="29">
                  <c:v>12</c:v>
                </c:pt>
                <c:pt idx="30">
                  <c:v>12</c:v>
                </c:pt>
                <c:pt idx="31">
                  <c:v>11.5</c:v>
                </c:pt>
                <c:pt idx="32">
                  <c:v>11</c:v>
                </c:pt>
                <c:pt idx="33">
                  <c:v>10.5</c:v>
                </c:pt>
                <c:pt idx="34">
                  <c:v>9.75</c:v>
                </c:pt>
                <c:pt idx="35">
                  <c:v>9</c:v>
                </c:pt>
                <c:pt idx="36">
                  <c:v>8.5</c:v>
                </c:pt>
                <c:pt idx="37">
                  <c:v>8</c:v>
                </c:pt>
                <c:pt idx="38">
                  <c:v>7.5</c:v>
                </c:pt>
                <c:pt idx="39">
                  <c:v>7.25</c:v>
                </c:pt>
                <c:pt idx="40">
                  <c:v>7.5</c:v>
                </c:pt>
                <c:pt idx="41">
                  <c:v>8</c:v>
                </c:pt>
                <c:pt idx="42">
                  <c:v>8.5</c:v>
                </c:pt>
                <c:pt idx="43">
                  <c:v>9</c:v>
                </c:pt>
                <c:pt idx="44">
                  <c:v>9.5</c:v>
                </c:pt>
                <c:pt idx="45">
                  <c:v>10</c:v>
                </c:pt>
                <c:pt idx="46">
                  <c:v>10.5</c:v>
                </c:pt>
                <c:pt idx="47">
                  <c:v>10.75</c:v>
                </c:pt>
                <c:pt idx="48">
                  <c:v>11</c:v>
                </c:pt>
                <c:pt idx="49">
                  <c:v>11.25</c:v>
                </c:pt>
                <c:pt idx="50">
                  <c:v>11.75</c:v>
                </c:pt>
                <c:pt idx="51">
                  <c:v>12.25</c:v>
                </c:pt>
                <c:pt idx="52">
                  <c:v>12.75</c:v>
                </c:pt>
                <c:pt idx="53">
                  <c:v>13.25</c:v>
                </c:pt>
                <c:pt idx="54">
                  <c:v>13.75</c:v>
                </c:pt>
                <c:pt idx="55">
                  <c:v>14.25</c:v>
                </c:pt>
                <c:pt idx="56">
                  <c:v>14.25</c:v>
                </c:pt>
                <c:pt idx="57">
                  <c:v>14</c:v>
                </c:pt>
                <c:pt idx="58">
                  <c:v>13.75</c:v>
                </c:pt>
                <c:pt idx="59">
                  <c:v>13</c:v>
                </c:pt>
                <c:pt idx="60">
                  <c:v>12.25</c:v>
                </c:pt>
                <c:pt idx="61">
                  <c:v>11.25</c:v>
                </c:pt>
                <c:pt idx="62">
                  <c:v>10.25</c:v>
                </c:pt>
                <c:pt idx="63">
                  <c:v>9.25</c:v>
                </c:pt>
                <c:pt idx="64">
                  <c:v>8.25</c:v>
                </c:pt>
                <c:pt idx="65">
                  <c:v>7.5</c:v>
                </c:pt>
                <c:pt idx="66">
                  <c:v>7</c:v>
                </c:pt>
                <c:pt idx="67">
                  <c:v>6.75</c:v>
                </c:pt>
                <c:pt idx="68">
                  <c:v>6.5</c:v>
                </c:pt>
                <c:pt idx="69">
                  <c:v>6</c:v>
                </c:pt>
                <c:pt idx="70">
                  <c:v>5.5</c:v>
                </c:pt>
                <c:pt idx="71">
                  <c:v>5</c:v>
                </c:pt>
                <c:pt idx="72">
                  <c:v>4.5</c:v>
                </c:pt>
                <c:pt idx="73">
                  <c:v>4.25</c:v>
                </c:pt>
                <c:pt idx="74">
                  <c:v>3.75</c:v>
                </c:pt>
                <c:pt idx="75">
                  <c:v>3</c:v>
                </c:pt>
                <c:pt idx="76">
                  <c:v>2.25</c:v>
                </c:pt>
                <c:pt idx="77">
                  <c:v>2</c:v>
                </c:pt>
                <c:pt idx="78">
                  <c:v>2.75</c:v>
                </c:pt>
                <c:pt idx="79">
                  <c:v>3.5</c:v>
                </c:pt>
                <c:pt idx="80">
                  <c:v>4.25</c:v>
                </c:pt>
                <c:pt idx="81">
                  <c:v>5.25</c:v>
                </c:pt>
                <c:pt idx="82">
                  <c:v>6.25</c:v>
                </c:pt>
                <c:pt idx="83">
                  <c:v>7</c:v>
                </c:pt>
                <c:pt idx="84">
                  <c:v>7.5</c:v>
                </c:pt>
                <c:pt idx="85">
                  <c:v>7.5</c:v>
                </c:pt>
                <c:pt idx="86">
                  <c:v>7.5</c:v>
                </c:pt>
              </c:numCache>
            </c:numRef>
          </c:val>
          <c:smooth val="0"/>
          <c:extLst>
            <c:ext xmlns:c16="http://schemas.microsoft.com/office/drawing/2014/chart" uri="{C3380CC4-5D6E-409C-BE32-E72D297353CC}">
              <c16:uniqueId val="{00000006-DD70-4E7B-A75E-484E67EC5112}"/>
            </c:ext>
          </c:extLst>
        </c:ser>
        <c:dLbls>
          <c:showLegendKey val="0"/>
          <c:showVal val="0"/>
          <c:showCatName val="0"/>
          <c:showSerName val="0"/>
          <c:showPercent val="0"/>
          <c:showBubbleSize val="0"/>
        </c:dLbls>
        <c:smooth val="0"/>
        <c:axId val="2039403824"/>
        <c:axId val="2039384688"/>
      </c:lineChart>
      <c:dateAx>
        <c:axId val="2039403824"/>
        <c:scaling>
          <c:orientation val="minMax"/>
        </c:scaling>
        <c:delete val="0"/>
        <c:axPos val="b"/>
        <c:numFmt formatCode="[$-416]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039384688"/>
        <c:crosses val="autoZero"/>
        <c:auto val="0"/>
        <c:lblOffset val="100"/>
        <c:baseTimeUnit val="days"/>
      </c:dateAx>
      <c:valAx>
        <c:axId val="2039384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03940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pt-BR" sz="1600" b="1" dirty="0">
                <a:solidFill>
                  <a:schemeClr val="bg1">
                    <a:lumMod val="50000"/>
                  </a:schemeClr>
                </a:solidFill>
              </a:rPr>
              <a:t>Expectativa Juros Reais x Realizado</a:t>
            </a:r>
          </a:p>
        </c:rich>
      </c:tx>
      <c:layout>
        <c:manualLayout>
          <c:xMode val="edge"/>
          <c:yMode val="edge"/>
          <c:x val="0.23040557674174708"/>
          <c:y val="1.924609282533524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5.4159578387951032E-2"/>
          <c:y val="0.12018750437588001"/>
          <c:w val="0.92262660791566076"/>
          <c:h val="0.7831632806153237"/>
        </c:manualLayout>
      </c:layout>
      <c:lineChart>
        <c:grouping val="standard"/>
        <c:varyColors val="0"/>
        <c:ser>
          <c:idx val="0"/>
          <c:order val="0"/>
          <c:tx>
            <c:strRef>
              <c:f>mensal!$A$10</c:f>
              <c:strCache>
                <c:ptCount val="1"/>
                <c:pt idx="0">
                  <c:v>Taxa de Juros real esperada 12m a frente- Focus</c:v>
                </c:pt>
              </c:strCache>
            </c:strRef>
          </c:tx>
          <c:spPr>
            <a:ln w="28575" cap="rnd">
              <a:solidFill>
                <a:schemeClr val="accent1"/>
              </a:solidFill>
              <a:round/>
            </a:ln>
            <a:effectLst/>
          </c:spPr>
          <c:marker>
            <c:symbol val="none"/>
          </c:marker>
          <c:cat>
            <c:numRef>
              <c:f>mensal!$FZ$2:$IT$2</c:f>
              <c:numCache>
                <c:formatCode>dd/mm/yy;@</c:formatCode>
                <c:ptCount val="73"/>
                <c:pt idx="0">
                  <c:v>42705</c:v>
                </c:pt>
                <c:pt idx="1">
                  <c:v>42736</c:v>
                </c:pt>
                <c:pt idx="2">
                  <c:v>42767</c:v>
                </c:pt>
                <c:pt idx="3">
                  <c:v>42795</c:v>
                </c:pt>
                <c:pt idx="4">
                  <c:v>42826</c:v>
                </c:pt>
                <c:pt idx="5">
                  <c:v>42856</c:v>
                </c:pt>
                <c:pt idx="6">
                  <c:v>42887</c:v>
                </c:pt>
                <c:pt idx="7">
                  <c:v>42917</c:v>
                </c:pt>
                <c:pt idx="8">
                  <c:v>42948</c:v>
                </c:pt>
                <c:pt idx="9">
                  <c:v>42979</c:v>
                </c:pt>
                <c:pt idx="10">
                  <c:v>43009</c:v>
                </c:pt>
                <c:pt idx="11">
                  <c:v>43040</c:v>
                </c:pt>
                <c:pt idx="12">
                  <c:v>43070</c:v>
                </c:pt>
                <c:pt idx="13">
                  <c:v>43101</c:v>
                </c:pt>
                <c:pt idx="14">
                  <c:v>43132</c:v>
                </c:pt>
                <c:pt idx="15">
                  <c:v>43160</c:v>
                </c:pt>
                <c:pt idx="16">
                  <c:v>43191</c:v>
                </c:pt>
                <c:pt idx="17">
                  <c:v>43221</c:v>
                </c:pt>
                <c:pt idx="18">
                  <c:v>43252</c:v>
                </c:pt>
                <c:pt idx="19">
                  <c:v>43282</c:v>
                </c:pt>
                <c:pt idx="20">
                  <c:v>43313</c:v>
                </c:pt>
                <c:pt idx="21">
                  <c:v>43344</c:v>
                </c:pt>
                <c:pt idx="22">
                  <c:v>43374</c:v>
                </c:pt>
                <c:pt idx="23">
                  <c:v>43405</c:v>
                </c:pt>
                <c:pt idx="24">
                  <c:v>43435</c:v>
                </c:pt>
                <c:pt idx="25">
                  <c:v>43466</c:v>
                </c:pt>
                <c:pt idx="26">
                  <c:v>43497</c:v>
                </c:pt>
                <c:pt idx="27">
                  <c:v>43525</c:v>
                </c:pt>
                <c:pt idx="28">
                  <c:v>43556</c:v>
                </c:pt>
                <c:pt idx="29">
                  <c:v>43586</c:v>
                </c:pt>
                <c:pt idx="30">
                  <c:v>43617</c:v>
                </c:pt>
                <c:pt idx="31">
                  <c:v>43647</c:v>
                </c:pt>
                <c:pt idx="32">
                  <c:v>43678</c:v>
                </c:pt>
                <c:pt idx="33">
                  <c:v>43709</c:v>
                </c:pt>
                <c:pt idx="34">
                  <c:v>43739</c:v>
                </c:pt>
                <c:pt idx="35">
                  <c:v>43770</c:v>
                </c:pt>
                <c:pt idx="36">
                  <c:v>43800</c:v>
                </c:pt>
                <c:pt idx="37">
                  <c:v>43831</c:v>
                </c:pt>
                <c:pt idx="38">
                  <c:v>43862</c:v>
                </c:pt>
                <c:pt idx="39">
                  <c:v>43891</c:v>
                </c:pt>
                <c:pt idx="40">
                  <c:v>43922</c:v>
                </c:pt>
                <c:pt idx="41">
                  <c:v>43952</c:v>
                </c:pt>
                <c:pt idx="42">
                  <c:v>43983</c:v>
                </c:pt>
                <c:pt idx="43">
                  <c:v>44013</c:v>
                </c:pt>
                <c:pt idx="44">
                  <c:v>44044</c:v>
                </c:pt>
                <c:pt idx="45">
                  <c:v>44075</c:v>
                </c:pt>
                <c:pt idx="46">
                  <c:v>44105</c:v>
                </c:pt>
                <c:pt idx="47">
                  <c:v>44136</c:v>
                </c:pt>
                <c:pt idx="48">
                  <c:v>44166</c:v>
                </c:pt>
                <c:pt idx="49">
                  <c:v>44197</c:v>
                </c:pt>
                <c:pt idx="50">
                  <c:v>44228</c:v>
                </c:pt>
                <c:pt idx="51">
                  <c:v>44256</c:v>
                </c:pt>
                <c:pt idx="52">
                  <c:v>44287</c:v>
                </c:pt>
                <c:pt idx="53">
                  <c:v>44317</c:v>
                </c:pt>
                <c:pt idx="54">
                  <c:v>44348</c:v>
                </c:pt>
                <c:pt idx="55">
                  <c:v>44378</c:v>
                </c:pt>
                <c:pt idx="56">
                  <c:v>44409</c:v>
                </c:pt>
                <c:pt idx="57">
                  <c:v>44440</c:v>
                </c:pt>
                <c:pt idx="58">
                  <c:v>44470</c:v>
                </c:pt>
                <c:pt idx="59">
                  <c:v>44501</c:v>
                </c:pt>
                <c:pt idx="60">
                  <c:v>44531</c:v>
                </c:pt>
                <c:pt idx="61">
                  <c:v>44562</c:v>
                </c:pt>
                <c:pt idx="62">
                  <c:v>44593</c:v>
                </c:pt>
                <c:pt idx="63">
                  <c:v>44621</c:v>
                </c:pt>
                <c:pt idx="64">
                  <c:v>44652</c:v>
                </c:pt>
                <c:pt idx="65">
                  <c:v>44682</c:v>
                </c:pt>
                <c:pt idx="66">
                  <c:v>44713</c:v>
                </c:pt>
                <c:pt idx="67">
                  <c:v>44743</c:v>
                </c:pt>
                <c:pt idx="68">
                  <c:v>44774</c:v>
                </c:pt>
                <c:pt idx="69">
                  <c:v>44805</c:v>
                </c:pt>
                <c:pt idx="70">
                  <c:v>44835</c:v>
                </c:pt>
                <c:pt idx="71">
                  <c:v>44866</c:v>
                </c:pt>
                <c:pt idx="72">
                  <c:v>44896</c:v>
                </c:pt>
              </c:numCache>
            </c:numRef>
          </c:cat>
          <c:val>
            <c:numRef>
              <c:f>mensal!$FZ$10:$IT$10</c:f>
              <c:numCache>
                <c:formatCode>0.000</c:formatCode>
                <c:ptCount val="73"/>
                <c:pt idx="0">
                  <c:v>2.0585123909612646</c:v>
                </c:pt>
                <c:pt idx="1">
                  <c:v>2.1098657042718072</c:v>
                </c:pt>
                <c:pt idx="2">
                  <c:v>2.0028984430158658</c:v>
                </c:pt>
                <c:pt idx="3">
                  <c:v>1.8553940321346385</c:v>
                </c:pt>
                <c:pt idx="4">
                  <c:v>1.8142805549064223</c:v>
                </c:pt>
                <c:pt idx="5">
                  <c:v>1.515677929297321</c:v>
                </c:pt>
                <c:pt idx="6">
                  <c:v>1.9403536120113252</c:v>
                </c:pt>
                <c:pt idx="7">
                  <c:v>1.9845142226559087</c:v>
                </c:pt>
                <c:pt idx="8">
                  <c:v>1.9932295982311832</c:v>
                </c:pt>
                <c:pt idx="9">
                  <c:v>2.3531616555263479</c:v>
                </c:pt>
                <c:pt idx="10">
                  <c:v>2.3944693709367026</c:v>
                </c:pt>
                <c:pt idx="11">
                  <c:v>2.3969540511696197</c:v>
                </c:pt>
                <c:pt idx="12">
                  <c:v>2.4950075788561898</c:v>
                </c:pt>
                <c:pt idx="13">
                  <c:v>2.4217520545549931</c:v>
                </c:pt>
                <c:pt idx="14">
                  <c:v>2.3721282935842636</c:v>
                </c:pt>
                <c:pt idx="15">
                  <c:v>2.4193216007913243</c:v>
                </c:pt>
                <c:pt idx="16">
                  <c:v>2.3686920700308978</c:v>
                </c:pt>
                <c:pt idx="17">
                  <c:v>2.1774090385775047</c:v>
                </c:pt>
                <c:pt idx="18">
                  <c:v>2.1004432798140904</c:v>
                </c:pt>
                <c:pt idx="19">
                  <c:v>2.6479041076685972</c:v>
                </c:pt>
                <c:pt idx="20">
                  <c:v>2.476632182799432</c:v>
                </c:pt>
                <c:pt idx="21">
                  <c:v>1.5044637657674942</c:v>
                </c:pt>
                <c:pt idx="22">
                  <c:v>0.97080588690394709</c:v>
                </c:pt>
                <c:pt idx="23">
                  <c:v>1.1838510573712435</c:v>
                </c:pt>
                <c:pt idx="24">
                  <c:v>0.65982757790299384</c:v>
                </c:pt>
                <c:pt idx="25">
                  <c:v>0.46715698484907087</c:v>
                </c:pt>
                <c:pt idx="26">
                  <c:v>0.22592895255493239</c:v>
                </c:pt>
                <c:pt idx="27">
                  <c:v>1.1641031091680354E-2</c:v>
                </c:pt>
                <c:pt idx="28">
                  <c:v>0.26765587626309539</c:v>
                </c:pt>
                <c:pt idx="29">
                  <c:v>-0.30765719702787742</c:v>
                </c:pt>
                <c:pt idx="30">
                  <c:v>-1.3040916064661068</c:v>
                </c:pt>
                <c:pt idx="31">
                  <c:v>-1.3854469366275546</c:v>
                </c:pt>
                <c:pt idx="32">
                  <c:v>-1.5616774872784567</c:v>
                </c:pt>
                <c:pt idx="33">
                  <c:v>-1.4374850453700461</c:v>
                </c:pt>
                <c:pt idx="34">
                  <c:v>-1.4546569605524695</c:v>
                </c:pt>
                <c:pt idx="35">
                  <c:v>-1.5667295545894522</c:v>
                </c:pt>
                <c:pt idx="36">
                  <c:v>-1.7435699836239271</c:v>
                </c:pt>
                <c:pt idx="37">
                  <c:v>-1.5227980866283408</c:v>
                </c:pt>
                <c:pt idx="38">
                  <c:v>-1.4143496891008023</c:v>
                </c:pt>
                <c:pt idx="39">
                  <c:v>-0.99488071090506613</c:v>
                </c:pt>
                <c:pt idx="40">
                  <c:v>-0.49509756334337185</c:v>
                </c:pt>
                <c:pt idx="41">
                  <c:v>0.50934445572003995</c:v>
                </c:pt>
                <c:pt idx="42">
                  <c:v>1.0137130412314121</c:v>
                </c:pt>
                <c:pt idx="43">
                  <c:v>1.073224605760692</c:v>
                </c:pt>
                <c:pt idx="44">
                  <c:v>2.2293656483429958</c:v>
                </c:pt>
                <c:pt idx="45">
                  <c:v>3.0229293834092008</c:v>
                </c:pt>
                <c:pt idx="46">
                  <c:v>3.5087961747350294</c:v>
                </c:pt>
                <c:pt idx="47">
                  <c:v>3.2494632475333685</c:v>
                </c:pt>
                <c:pt idx="48">
                  <c:v>3.5106071017467766</c:v>
                </c:pt>
                <c:pt idx="49">
                  <c:v>3.9169437785167238</c:v>
                </c:pt>
                <c:pt idx="50">
                  <c:v>3.6366557763376273</c:v>
                </c:pt>
                <c:pt idx="51">
                  <c:v>3.3481023240260921</c:v>
                </c:pt>
                <c:pt idx="52">
                  <c:v>3.4335114955523549</c:v>
                </c:pt>
                <c:pt idx="53">
                  <c:v>3.2490875662029017</c:v>
                </c:pt>
                <c:pt idx="54">
                  <c:v>3.1462460706191742</c:v>
                </c:pt>
                <c:pt idx="55">
                  <c:v>3.0671745212714763</c:v>
                </c:pt>
                <c:pt idx="56">
                  <c:v>2.9841452315945816</c:v>
                </c:pt>
                <c:pt idx="57">
                  <c:v>2.9017330183330525</c:v>
                </c:pt>
                <c:pt idx="58">
                  <c:v>3.2098220393460108</c:v>
                </c:pt>
                <c:pt idx="59">
                  <c:v>3.3642045015109812</c:v>
                </c:pt>
                <c:pt idx="60">
                  <c:v>3.3951117688790777</c:v>
                </c:pt>
                <c:pt idx="61">
                  <c:v>3.4363296727135895</c:v>
                </c:pt>
                <c:pt idx="62">
                  <c:v>3.2163206301430325</c:v>
                </c:pt>
                <c:pt idx="63">
                  <c:v>2.9962423696589635</c:v>
                </c:pt>
                <c:pt idx="64">
                  <c:v>3.016763637315778</c:v>
                </c:pt>
                <c:pt idx="65">
                  <c:v>3.016763637315778</c:v>
                </c:pt>
                <c:pt idx="66">
                  <c:v>3.0475793009823393</c:v>
                </c:pt>
                <c:pt idx="67">
                  <c:v>3.0681374215411283</c:v>
                </c:pt>
                <c:pt idx="68">
                  <c:v>3.1195686278393531</c:v>
                </c:pt>
                <c:pt idx="69">
                  <c:v>3.201899620755766</c:v>
                </c:pt>
                <c:pt idx="70">
                  <c:v>3.3874516927287601</c:v>
                </c:pt>
                <c:pt idx="71">
                  <c:v>3.57327037774815</c:v>
                </c:pt>
                <c:pt idx="72">
                  <c:v>3.6145757697233272</c:v>
                </c:pt>
              </c:numCache>
            </c:numRef>
          </c:val>
          <c:smooth val="0"/>
          <c:extLst>
            <c:ext xmlns:c16="http://schemas.microsoft.com/office/drawing/2014/chart" uri="{C3380CC4-5D6E-409C-BE32-E72D297353CC}">
              <c16:uniqueId val="{00000000-F8A8-443A-89CB-DEBF3F5E41F6}"/>
            </c:ext>
          </c:extLst>
        </c:ser>
        <c:ser>
          <c:idx val="1"/>
          <c:order val="1"/>
          <c:tx>
            <c:strRef>
              <c:f>mensal!$A$12</c:f>
              <c:strCache>
                <c:ptCount val="1"/>
                <c:pt idx="0">
                  <c:v>Taxa de Juros real realizada</c:v>
                </c:pt>
              </c:strCache>
            </c:strRef>
          </c:tx>
          <c:spPr>
            <a:ln w="28575" cap="rnd">
              <a:solidFill>
                <a:schemeClr val="accent2"/>
              </a:solidFill>
              <a:round/>
            </a:ln>
            <a:effectLst/>
          </c:spPr>
          <c:marker>
            <c:symbol val="none"/>
          </c:marker>
          <c:cat>
            <c:numRef>
              <c:f>mensal!$FZ$2:$IT$2</c:f>
              <c:numCache>
                <c:formatCode>dd/mm/yy;@</c:formatCode>
                <c:ptCount val="73"/>
                <c:pt idx="0">
                  <c:v>42705</c:v>
                </c:pt>
                <c:pt idx="1">
                  <c:v>42736</c:v>
                </c:pt>
                <c:pt idx="2">
                  <c:v>42767</c:v>
                </c:pt>
                <c:pt idx="3">
                  <c:v>42795</c:v>
                </c:pt>
                <c:pt idx="4">
                  <c:v>42826</c:v>
                </c:pt>
                <c:pt idx="5">
                  <c:v>42856</c:v>
                </c:pt>
                <c:pt idx="6">
                  <c:v>42887</c:v>
                </c:pt>
                <c:pt idx="7">
                  <c:v>42917</c:v>
                </c:pt>
                <c:pt idx="8">
                  <c:v>42948</c:v>
                </c:pt>
                <c:pt idx="9">
                  <c:v>42979</c:v>
                </c:pt>
                <c:pt idx="10">
                  <c:v>43009</c:v>
                </c:pt>
                <c:pt idx="11">
                  <c:v>43040</c:v>
                </c:pt>
                <c:pt idx="12">
                  <c:v>43070</c:v>
                </c:pt>
                <c:pt idx="13">
                  <c:v>43101</c:v>
                </c:pt>
                <c:pt idx="14">
                  <c:v>43132</c:v>
                </c:pt>
                <c:pt idx="15">
                  <c:v>43160</c:v>
                </c:pt>
                <c:pt idx="16">
                  <c:v>43191</c:v>
                </c:pt>
                <c:pt idx="17">
                  <c:v>43221</c:v>
                </c:pt>
                <c:pt idx="18">
                  <c:v>43252</c:v>
                </c:pt>
                <c:pt idx="19">
                  <c:v>43282</c:v>
                </c:pt>
                <c:pt idx="20">
                  <c:v>43313</c:v>
                </c:pt>
                <c:pt idx="21">
                  <c:v>43344</c:v>
                </c:pt>
                <c:pt idx="22">
                  <c:v>43374</c:v>
                </c:pt>
                <c:pt idx="23">
                  <c:v>43405</c:v>
                </c:pt>
                <c:pt idx="24">
                  <c:v>43435</c:v>
                </c:pt>
                <c:pt idx="25">
                  <c:v>43466</c:v>
                </c:pt>
                <c:pt idx="26">
                  <c:v>43497</c:v>
                </c:pt>
                <c:pt idx="27">
                  <c:v>43525</c:v>
                </c:pt>
                <c:pt idx="28">
                  <c:v>43556</c:v>
                </c:pt>
                <c:pt idx="29">
                  <c:v>43586</c:v>
                </c:pt>
                <c:pt idx="30">
                  <c:v>43617</c:v>
                </c:pt>
                <c:pt idx="31">
                  <c:v>43647</c:v>
                </c:pt>
                <c:pt idx="32">
                  <c:v>43678</c:v>
                </c:pt>
                <c:pt idx="33">
                  <c:v>43709</c:v>
                </c:pt>
                <c:pt idx="34">
                  <c:v>43739</c:v>
                </c:pt>
                <c:pt idx="35">
                  <c:v>43770</c:v>
                </c:pt>
                <c:pt idx="36">
                  <c:v>43800</c:v>
                </c:pt>
                <c:pt idx="37">
                  <c:v>43831</c:v>
                </c:pt>
                <c:pt idx="38">
                  <c:v>43862</c:v>
                </c:pt>
                <c:pt idx="39">
                  <c:v>43891</c:v>
                </c:pt>
                <c:pt idx="40">
                  <c:v>43922</c:v>
                </c:pt>
                <c:pt idx="41">
                  <c:v>43952</c:v>
                </c:pt>
                <c:pt idx="42">
                  <c:v>43983</c:v>
                </c:pt>
                <c:pt idx="43">
                  <c:v>44013</c:v>
                </c:pt>
                <c:pt idx="44">
                  <c:v>44044</c:v>
                </c:pt>
                <c:pt idx="45">
                  <c:v>44075</c:v>
                </c:pt>
                <c:pt idx="46">
                  <c:v>44105</c:v>
                </c:pt>
                <c:pt idx="47">
                  <c:v>44136</c:v>
                </c:pt>
                <c:pt idx="48">
                  <c:v>44166</c:v>
                </c:pt>
                <c:pt idx="49">
                  <c:v>44197</c:v>
                </c:pt>
                <c:pt idx="50">
                  <c:v>44228</c:v>
                </c:pt>
                <c:pt idx="51">
                  <c:v>44256</c:v>
                </c:pt>
                <c:pt idx="52">
                  <c:v>44287</c:v>
                </c:pt>
                <c:pt idx="53">
                  <c:v>44317</c:v>
                </c:pt>
                <c:pt idx="54">
                  <c:v>44348</c:v>
                </c:pt>
                <c:pt idx="55">
                  <c:v>44378</c:v>
                </c:pt>
                <c:pt idx="56">
                  <c:v>44409</c:v>
                </c:pt>
                <c:pt idx="57">
                  <c:v>44440</c:v>
                </c:pt>
                <c:pt idx="58">
                  <c:v>44470</c:v>
                </c:pt>
                <c:pt idx="59">
                  <c:v>44501</c:v>
                </c:pt>
                <c:pt idx="60">
                  <c:v>44531</c:v>
                </c:pt>
                <c:pt idx="61">
                  <c:v>44562</c:v>
                </c:pt>
                <c:pt idx="62">
                  <c:v>44593</c:v>
                </c:pt>
                <c:pt idx="63">
                  <c:v>44621</c:v>
                </c:pt>
                <c:pt idx="64">
                  <c:v>44652</c:v>
                </c:pt>
                <c:pt idx="65">
                  <c:v>44682</c:v>
                </c:pt>
                <c:pt idx="66">
                  <c:v>44713</c:v>
                </c:pt>
                <c:pt idx="67">
                  <c:v>44743</c:v>
                </c:pt>
                <c:pt idx="68">
                  <c:v>44774</c:v>
                </c:pt>
                <c:pt idx="69">
                  <c:v>44805</c:v>
                </c:pt>
                <c:pt idx="70">
                  <c:v>44835</c:v>
                </c:pt>
                <c:pt idx="71">
                  <c:v>44866</c:v>
                </c:pt>
                <c:pt idx="72">
                  <c:v>44896</c:v>
                </c:pt>
              </c:numCache>
            </c:numRef>
          </c:cat>
          <c:val>
            <c:numRef>
              <c:f>mensal!$FZ$12:$IT$12</c:f>
              <c:numCache>
                <c:formatCode>0.000</c:formatCode>
                <c:ptCount val="73"/>
                <c:pt idx="0">
                  <c:v>6.9143857504082584</c:v>
                </c:pt>
                <c:pt idx="1">
                  <c:v>7.4114203240705834</c:v>
                </c:pt>
                <c:pt idx="2">
                  <c:v>7.6883674509595767</c:v>
                </c:pt>
                <c:pt idx="3">
                  <c:v>7.2276533437469093</c:v>
                </c:pt>
                <c:pt idx="4">
                  <c:v>7.2003059722387297</c:v>
                </c:pt>
                <c:pt idx="5">
                  <c:v>7.2764399902387256</c:v>
                </c:pt>
                <c:pt idx="6">
                  <c:v>6.9455022998849314</c:v>
                </c:pt>
                <c:pt idx="7">
                  <c:v>7.1104537326420747</c:v>
                </c:pt>
                <c:pt idx="8">
                  <c:v>6.5257378611891292</c:v>
                </c:pt>
                <c:pt idx="9">
                  <c:v>5.6660541053290325</c:v>
                </c:pt>
                <c:pt idx="10">
                  <c:v>5.1560009486247615</c:v>
                </c:pt>
                <c:pt idx="11">
                  <c:v>4.4468824289121134</c:v>
                </c:pt>
                <c:pt idx="12">
                  <c:v>3.9173706359859395</c:v>
                </c:pt>
                <c:pt idx="13">
                  <c:v>3.9223282285376415</c:v>
                </c:pt>
                <c:pt idx="14">
                  <c:v>3.7552607219377476</c:v>
                </c:pt>
                <c:pt idx="15">
                  <c:v>3.7954218472896706</c:v>
                </c:pt>
                <c:pt idx="16">
                  <c:v>3.5273640520215199</c:v>
                </c:pt>
                <c:pt idx="17">
                  <c:v>3.4327953779703435</c:v>
                </c:pt>
                <c:pt idx="18">
                  <c:v>1.9006609763485116</c:v>
                </c:pt>
                <c:pt idx="19">
                  <c:v>1.8046025888602157</c:v>
                </c:pt>
                <c:pt idx="20">
                  <c:v>2.0987952159317924</c:v>
                </c:pt>
                <c:pt idx="21">
                  <c:v>1.7647806712503433</c:v>
                </c:pt>
                <c:pt idx="22">
                  <c:v>1.7474056134828553</c:v>
                </c:pt>
                <c:pt idx="23">
                  <c:v>2.2478286259885127</c:v>
                </c:pt>
                <c:pt idx="24">
                  <c:v>2.5494961734210397</c:v>
                </c:pt>
                <c:pt idx="25">
                  <c:v>2.5262234142762852</c:v>
                </c:pt>
                <c:pt idx="26">
                  <c:v>2.4111281623518721</c:v>
                </c:pt>
                <c:pt idx="27">
                  <c:v>1.7302340284082396</c:v>
                </c:pt>
                <c:pt idx="28">
                  <c:v>1.3672238343718224</c:v>
                </c:pt>
                <c:pt idx="29">
                  <c:v>1.6559202136000151</c:v>
                </c:pt>
                <c:pt idx="30">
                  <c:v>2.9341670754484239</c:v>
                </c:pt>
                <c:pt idx="31">
                  <c:v>3.0728288797329917</c:v>
                </c:pt>
                <c:pt idx="32">
                  <c:v>2.3799197250586213</c:v>
                </c:pt>
                <c:pt idx="33">
                  <c:v>2.7307604201282976</c:v>
                </c:pt>
                <c:pt idx="34">
                  <c:v>2.7605092251522523</c:v>
                </c:pt>
                <c:pt idx="35">
                  <c:v>1.5520192367320274</c:v>
                </c:pt>
                <c:pt idx="36">
                  <c:v>0.24422287582634983</c:v>
                </c:pt>
                <c:pt idx="37">
                  <c:v>0.16130740209299166</c:v>
                </c:pt>
                <c:pt idx="38">
                  <c:v>0.14467554533896809</c:v>
                </c:pt>
                <c:pt idx="39">
                  <c:v>0.60144732804674472</c:v>
                </c:pt>
                <c:pt idx="40">
                  <c:v>1.2064929538996738</c:v>
                </c:pt>
                <c:pt idx="41">
                  <c:v>1.0905847165532556</c:v>
                </c:pt>
                <c:pt idx="42">
                  <c:v>0.4170172090458113</c:v>
                </c:pt>
                <c:pt idx="43">
                  <c:v>-0.17049061579824665</c:v>
                </c:pt>
                <c:pt idx="44">
                  <c:v>-0.50838826437276108</c:v>
                </c:pt>
                <c:pt idx="45">
                  <c:v>-1.2164750415666892</c:v>
                </c:pt>
                <c:pt idx="46">
                  <c:v>-1.9571924899825177</c:v>
                </c:pt>
                <c:pt idx="47">
                  <c:v>-2.3170515783150547</c:v>
                </c:pt>
                <c:pt idx="48">
                  <c:v>-2.5042174465345846</c:v>
                </c:pt>
                <c:pt idx="49">
                  <c:v>-2.5431185069050288</c:v>
                </c:pt>
                <c:pt idx="50">
                  <c:v>-3.1325364893637353</c:v>
                </c:pt>
                <c:pt idx="51">
                  <c:v>-3.6468912980855306</c:v>
                </c:pt>
                <c:pt idx="52">
                  <c:v>-3.8490256282416202</c:v>
                </c:pt>
                <c:pt idx="53">
                  <c:v>-4.410589446937097</c:v>
                </c:pt>
                <c:pt idx="54">
                  <c:v>-4.2335283390404932</c:v>
                </c:pt>
                <c:pt idx="55">
                  <c:v>-4.4448477311192285</c:v>
                </c:pt>
              </c:numCache>
            </c:numRef>
          </c:val>
          <c:smooth val="0"/>
          <c:extLst>
            <c:ext xmlns:c16="http://schemas.microsoft.com/office/drawing/2014/chart" uri="{C3380CC4-5D6E-409C-BE32-E72D297353CC}">
              <c16:uniqueId val="{00000001-F8A8-443A-89CB-DEBF3F5E41F6}"/>
            </c:ext>
          </c:extLst>
        </c:ser>
        <c:dLbls>
          <c:showLegendKey val="0"/>
          <c:showVal val="0"/>
          <c:showCatName val="0"/>
          <c:showSerName val="0"/>
          <c:showPercent val="0"/>
          <c:showBubbleSize val="0"/>
        </c:dLbls>
        <c:smooth val="0"/>
        <c:axId val="892188864"/>
        <c:axId val="892184288"/>
      </c:lineChart>
      <c:dateAx>
        <c:axId val="892188864"/>
        <c:scaling>
          <c:orientation val="minMax"/>
          <c:min val="43070"/>
        </c:scaling>
        <c:delete val="0"/>
        <c:axPos val="b"/>
        <c:numFmt formatCode="mmm\-yy" sourceLinked="0"/>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bg2">
                    <a:lumMod val="25000"/>
                  </a:schemeClr>
                </a:solidFill>
                <a:latin typeface="+mn-lt"/>
                <a:ea typeface="+mn-ea"/>
                <a:cs typeface="+mn-cs"/>
              </a:defRPr>
            </a:pPr>
            <a:endParaRPr lang="pt-BR"/>
          </a:p>
        </c:txPr>
        <c:crossAx val="892184288"/>
        <c:crosses val="autoZero"/>
        <c:auto val="1"/>
        <c:lblOffset val="100"/>
        <c:baseTimeUnit val="months"/>
      </c:dateAx>
      <c:valAx>
        <c:axId val="892184288"/>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892188864"/>
        <c:crosses val="autoZero"/>
        <c:crossBetween val="between"/>
      </c:valAx>
      <c:spPr>
        <a:noFill/>
        <a:ln>
          <a:noFill/>
        </a:ln>
        <a:effectLst/>
      </c:spPr>
    </c:plotArea>
    <c:legend>
      <c:legendPos val="t"/>
      <c:layout>
        <c:manualLayout>
          <c:xMode val="edge"/>
          <c:yMode val="edge"/>
          <c:x val="7.6055281598541233E-2"/>
          <c:y val="0.77258582003714082"/>
          <c:w val="0.43360960181722541"/>
          <c:h val="0.1294695933293251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841839957113677E-2"/>
          <c:y val="5.3337384460455814E-2"/>
          <c:w val="0.87413722908008107"/>
          <c:h val="0.78291523610938096"/>
        </c:manualLayout>
      </c:layout>
      <c:barChart>
        <c:barDir val="col"/>
        <c:grouping val="clustered"/>
        <c:varyColors val="0"/>
        <c:ser>
          <c:idx val="0"/>
          <c:order val="0"/>
          <c:tx>
            <c:strRef>
              <c:f>'Alocacao Fundos Locais'!$B$2</c:f>
              <c:strCache>
                <c:ptCount val="1"/>
                <c:pt idx="0">
                  <c:v>AUM Fundos Brasil (R$ Bi)</c:v>
                </c:pt>
              </c:strCache>
            </c:strRef>
          </c:tx>
          <c:spPr>
            <a:solidFill>
              <a:schemeClr val="accent1">
                <a:lumMod val="40000"/>
                <a:lumOff val="60000"/>
              </a:schemeClr>
            </a:solidFill>
            <a:ln w="114300" cap="sq">
              <a:solidFill>
                <a:schemeClr val="accent1">
                  <a:lumMod val="40000"/>
                  <a:lumOff val="60000"/>
                </a:schemeClr>
              </a:solidFill>
              <a:miter lim="800000"/>
            </a:ln>
            <a:effectLst/>
          </c:spPr>
          <c:invertIfNegative val="0"/>
          <c:dPt>
            <c:idx val="6"/>
            <c:invertIfNegative val="0"/>
            <c:bubble3D val="0"/>
            <c:spPr>
              <a:solidFill>
                <a:schemeClr val="accent1">
                  <a:lumMod val="40000"/>
                  <a:lumOff val="60000"/>
                </a:schemeClr>
              </a:solidFill>
              <a:ln w="114300" cap="sq">
                <a:solidFill>
                  <a:schemeClr val="accent1">
                    <a:lumMod val="40000"/>
                    <a:lumOff val="60000"/>
                  </a:schemeClr>
                </a:solidFill>
                <a:miter lim="800000"/>
              </a:ln>
              <a:effectLst/>
            </c:spPr>
            <c:extLst>
              <c:ext xmlns:c16="http://schemas.microsoft.com/office/drawing/2014/chart" uri="{C3380CC4-5D6E-409C-BE32-E72D297353CC}">
                <c16:uniqueId val="{00000001-9684-4845-8251-64278F41B245}"/>
              </c:ext>
            </c:extLst>
          </c:dPt>
          <c:dLbls>
            <c:dLbl>
              <c:idx val="13"/>
              <c:layout>
                <c:manualLayout>
                  <c:x val="1.3744038388073204E-3"/>
                  <c:y val="5.532878148161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84-4845-8251-64278F41B245}"/>
                </c:ext>
              </c:extLst>
            </c:dLbl>
            <c:dLbl>
              <c:idx val="14"/>
              <c:layout>
                <c:manualLayout>
                  <c:x val="1.0995230710458563E-2"/>
                  <c:y val="3.52092245792071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84-4845-8251-64278F41B24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'Alocacao Fundos Locais'!$A$3:$A$24</c:f>
              <c:numCache>
                <c:formatCode>yyyy</c:formatCode>
                <c:ptCount val="22"/>
                <c:pt idx="0">
                  <c:v>36891</c:v>
                </c:pt>
                <c:pt idx="1">
                  <c:v>37256</c:v>
                </c:pt>
                <c:pt idx="2">
                  <c:v>37621</c:v>
                </c:pt>
                <c:pt idx="3">
                  <c:v>37986</c:v>
                </c:pt>
                <c:pt idx="4">
                  <c:v>38352</c:v>
                </c:pt>
                <c:pt idx="5">
                  <c:v>38717</c:v>
                </c:pt>
                <c:pt idx="6">
                  <c:v>39082</c:v>
                </c:pt>
                <c:pt idx="7">
                  <c:v>39447</c:v>
                </c:pt>
                <c:pt idx="8">
                  <c:v>39813</c:v>
                </c:pt>
                <c:pt idx="9">
                  <c:v>40178</c:v>
                </c:pt>
                <c:pt idx="10">
                  <c:v>40543</c:v>
                </c:pt>
                <c:pt idx="11">
                  <c:v>40908</c:v>
                </c:pt>
                <c:pt idx="12">
                  <c:v>41274</c:v>
                </c:pt>
                <c:pt idx="13">
                  <c:v>41639</c:v>
                </c:pt>
                <c:pt idx="14">
                  <c:v>42004</c:v>
                </c:pt>
                <c:pt idx="15">
                  <c:v>42369</c:v>
                </c:pt>
                <c:pt idx="16">
                  <c:v>42735</c:v>
                </c:pt>
                <c:pt idx="17">
                  <c:v>43100</c:v>
                </c:pt>
                <c:pt idx="18">
                  <c:v>43465</c:v>
                </c:pt>
                <c:pt idx="19">
                  <c:v>43830</c:v>
                </c:pt>
                <c:pt idx="20">
                  <c:v>44104</c:v>
                </c:pt>
                <c:pt idx="21" formatCode="[$-416]mmm\-yy;@">
                  <c:v>44377</c:v>
                </c:pt>
              </c:numCache>
            </c:numRef>
          </c:cat>
          <c:val>
            <c:numRef>
              <c:f>'Alocacao Fundos Locais'!$B$3:$B$24</c:f>
              <c:numCache>
                <c:formatCode>_-* #,##0_-;\-* #,##0_-;_-* "-"??_-;_-@_-</c:formatCode>
                <c:ptCount val="22"/>
                <c:pt idx="0">
                  <c:v>854</c:v>
                </c:pt>
                <c:pt idx="1">
                  <c:v>893</c:v>
                </c:pt>
                <c:pt idx="2">
                  <c:v>717</c:v>
                </c:pt>
                <c:pt idx="3">
                  <c:v>940</c:v>
                </c:pt>
                <c:pt idx="4">
                  <c:v>981</c:v>
                </c:pt>
                <c:pt idx="5">
                  <c:v>1167</c:v>
                </c:pt>
                <c:pt idx="6">
                  <c:v>1420</c:v>
                </c:pt>
                <c:pt idx="7">
                  <c:v>1651</c:v>
                </c:pt>
                <c:pt idx="8">
                  <c:v>1500</c:v>
                </c:pt>
                <c:pt idx="9">
                  <c:v>1858</c:v>
                </c:pt>
                <c:pt idx="10">
                  <c:v>1950</c:v>
                </c:pt>
                <c:pt idx="11">
                  <c:v>2104</c:v>
                </c:pt>
                <c:pt idx="12">
                  <c:v>2246</c:v>
                </c:pt>
                <c:pt idx="13">
                  <c:v>2362</c:v>
                </c:pt>
                <c:pt idx="14">
                  <c:v>2557</c:v>
                </c:pt>
                <c:pt idx="15">
                  <c:v>2803</c:v>
                </c:pt>
                <c:pt idx="16">
                  <c:v>3269</c:v>
                </c:pt>
                <c:pt idx="17">
                  <c:v>3776</c:v>
                </c:pt>
                <c:pt idx="18">
                  <c:v>4182</c:v>
                </c:pt>
                <c:pt idx="19">
                  <c:v>4709</c:v>
                </c:pt>
                <c:pt idx="20">
                  <c:v>5033</c:v>
                </c:pt>
                <c:pt idx="21">
                  <c:v>5359</c:v>
                </c:pt>
              </c:numCache>
            </c:numRef>
          </c:val>
          <c:extLst>
            <c:ext xmlns:c16="http://schemas.microsoft.com/office/drawing/2014/chart" uri="{C3380CC4-5D6E-409C-BE32-E72D297353CC}">
              <c16:uniqueId val="{00000004-9684-4845-8251-64278F41B245}"/>
            </c:ext>
          </c:extLst>
        </c:ser>
        <c:ser>
          <c:idx val="1"/>
          <c:order val="1"/>
          <c:tx>
            <c:strRef>
              <c:f>'Alocacao Fundos Locais'!$C$2</c:f>
              <c:strCache>
                <c:ptCount val="1"/>
                <c:pt idx="0">
                  <c:v>Aum Fundos Ações (R$ Bi)</c:v>
                </c:pt>
              </c:strCache>
            </c:strRef>
          </c:tx>
          <c:spPr>
            <a:solidFill>
              <a:srgbClr val="002060"/>
            </a:solidFill>
            <a:ln w="190500">
              <a:solidFill>
                <a:srgbClr val="002060"/>
              </a:solidFill>
              <a:miter lim="800000"/>
            </a:ln>
            <a:effectLst/>
          </c:spPr>
          <c:invertIfNegative val="0"/>
          <c:dLbls>
            <c:dLbl>
              <c:idx val="0"/>
              <c:layout>
                <c:manualLayout>
                  <c:x val="-1.161202310701165E-3"/>
                  <c:y val="2.27297075626944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84-4845-8251-64278F41B245}"/>
                </c:ext>
              </c:extLst>
            </c:dLbl>
            <c:dLbl>
              <c:idx val="1"/>
              <c:layout>
                <c:manualLayout>
                  <c:x val="0"/>
                  <c:y val="2.5909442962343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684-4845-8251-64278F41B245}"/>
                </c:ext>
              </c:extLst>
            </c:dLbl>
            <c:dLbl>
              <c:idx val="2"/>
              <c:layout>
                <c:manualLayout>
                  <c:x val="1.1612023107011437E-3"/>
                  <c:y val="2.25402055192689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84-4845-8251-64278F41B245}"/>
                </c:ext>
              </c:extLst>
            </c:dLbl>
            <c:dLbl>
              <c:idx val="3"/>
              <c:layout>
                <c:manualLayout>
                  <c:x val="4.2576926206757947E-17"/>
                  <c:y val="2.07839307887254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84-4845-8251-64278F41B245}"/>
                </c:ext>
              </c:extLst>
            </c:dLbl>
            <c:dLbl>
              <c:idx val="4"/>
              <c:layout>
                <c:manualLayout>
                  <c:x val="0"/>
                  <c:y val="2.50072446332633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84-4845-8251-64278F41B245}"/>
                </c:ext>
              </c:extLst>
            </c:dLbl>
            <c:dLbl>
              <c:idx val="5"/>
              <c:layout>
                <c:manualLayout>
                  <c:x val="-1.161202310701165E-3"/>
                  <c:y val="2.785416597147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684-4845-8251-64278F41B24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'Alocacao Fundos Locais'!$A$3:$A$24</c:f>
              <c:numCache>
                <c:formatCode>yyyy</c:formatCode>
                <c:ptCount val="22"/>
                <c:pt idx="0">
                  <c:v>36891</c:v>
                </c:pt>
                <c:pt idx="1">
                  <c:v>37256</c:v>
                </c:pt>
                <c:pt idx="2">
                  <c:v>37621</c:v>
                </c:pt>
                <c:pt idx="3">
                  <c:v>37986</c:v>
                </c:pt>
                <c:pt idx="4">
                  <c:v>38352</c:v>
                </c:pt>
                <c:pt idx="5">
                  <c:v>38717</c:v>
                </c:pt>
                <c:pt idx="6">
                  <c:v>39082</c:v>
                </c:pt>
                <c:pt idx="7">
                  <c:v>39447</c:v>
                </c:pt>
                <c:pt idx="8">
                  <c:v>39813</c:v>
                </c:pt>
                <c:pt idx="9">
                  <c:v>40178</c:v>
                </c:pt>
                <c:pt idx="10">
                  <c:v>40543</c:v>
                </c:pt>
                <c:pt idx="11">
                  <c:v>40908</c:v>
                </c:pt>
                <c:pt idx="12">
                  <c:v>41274</c:v>
                </c:pt>
                <c:pt idx="13">
                  <c:v>41639</c:v>
                </c:pt>
                <c:pt idx="14">
                  <c:v>42004</c:v>
                </c:pt>
                <c:pt idx="15">
                  <c:v>42369</c:v>
                </c:pt>
                <c:pt idx="16">
                  <c:v>42735</c:v>
                </c:pt>
                <c:pt idx="17">
                  <c:v>43100</c:v>
                </c:pt>
                <c:pt idx="18">
                  <c:v>43465</c:v>
                </c:pt>
                <c:pt idx="19">
                  <c:v>43830</c:v>
                </c:pt>
                <c:pt idx="20">
                  <c:v>44104</c:v>
                </c:pt>
                <c:pt idx="21" formatCode="[$-416]mmm\-yy;@">
                  <c:v>44377</c:v>
                </c:pt>
              </c:numCache>
            </c:numRef>
          </c:cat>
          <c:val>
            <c:numRef>
              <c:f>'Alocacao Fundos Locais'!$C$3:$C$24</c:f>
              <c:numCache>
                <c:formatCode>_-* #,##0_-;\-* #,##0_-;_-* "-"??_-;_-@_-</c:formatCode>
                <c:ptCount val="22"/>
                <c:pt idx="0">
                  <c:v>97</c:v>
                </c:pt>
                <c:pt idx="1">
                  <c:v>88</c:v>
                </c:pt>
                <c:pt idx="2">
                  <c:v>80</c:v>
                </c:pt>
                <c:pt idx="3">
                  <c:v>99</c:v>
                </c:pt>
                <c:pt idx="4">
                  <c:v>113</c:v>
                </c:pt>
                <c:pt idx="5">
                  <c:v>133</c:v>
                </c:pt>
                <c:pt idx="6">
                  <c:v>221</c:v>
                </c:pt>
                <c:pt idx="7">
                  <c:v>362</c:v>
                </c:pt>
                <c:pt idx="8">
                  <c:v>224</c:v>
                </c:pt>
                <c:pt idx="9">
                  <c:v>334</c:v>
                </c:pt>
                <c:pt idx="10">
                  <c:v>356</c:v>
                </c:pt>
                <c:pt idx="11">
                  <c:v>311</c:v>
                </c:pt>
                <c:pt idx="12">
                  <c:v>321</c:v>
                </c:pt>
                <c:pt idx="13">
                  <c:v>331</c:v>
                </c:pt>
                <c:pt idx="14">
                  <c:v>303</c:v>
                </c:pt>
                <c:pt idx="15">
                  <c:v>255</c:v>
                </c:pt>
                <c:pt idx="16">
                  <c:v>278</c:v>
                </c:pt>
                <c:pt idx="17">
                  <c:v>330</c:v>
                </c:pt>
                <c:pt idx="18">
                  <c:v>431</c:v>
                </c:pt>
                <c:pt idx="19">
                  <c:v>658</c:v>
                </c:pt>
                <c:pt idx="20">
                  <c:v>765</c:v>
                </c:pt>
                <c:pt idx="21">
                  <c:v>837</c:v>
                </c:pt>
              </c:numCache>
            </c:numRef>
          </c:val>
          <c:extLst>
            <c:ext xmlns:c16="http://schemas.microsoft.com/office/drawing/2014/chart" uri="{C3380CC4-5D6E-409C-BE32-E72D297353CC}">
              <c16:uniqueId val="{0000000B-9684-4845-8251-64278F41B245}"/>
            </c:ext>
          </c:extLst>
        </c:ser>
        <c:dLbls>
          <c:showLegendKey val="0"/>
          <c:showVal val="0"/>
          <c:showCatName val="0"/>
          <c:showSerName val="0"/>
          <c:showPercent val="0"/>
          <c:showBubbleSize val="0"/>
        </c:dLbls>
        <c:gapWidth val="100"/>
        <c:axId val="1731690559"/>
        <c:axId val="1696132607"/>
      </c:barChart>
      <c:lineChart>
        <c:grouping val="standard"/>
        <c:varyColors val="0"/>
        <c:ser>
          <c:idx val="2"/>
          <c:order val="2"/>
          <c:tx>
            <c:strRef>
              <c:f>'Alocacao Fundos Locais'!$D$2</c:f>
              <c:strCache>
                <c:ptCount val="1"/>
                <c:pt idx="0">
                  <c:v>Share Fundos Ações</c:v>
                </c:pt>
              </c:strCache>
            </c:strRef>
          </c:tx>
          <c:spPr>
            <a:ln w="28575" cap="rnd">
              <a:solidFill>
                <a:schemeClr val="accent3"/>
              </a:solidFill>
              <a:round/>
            </a:ln>
            <a:effectLst/>
          </c:spPr>
          <c:marker>
            <c:symbol val="none"/>
          </c:marker>
          <c:dLbls>
            <c:dLbl>
              <c:idx val="9"/>
              <c:layout>
                <c:manualLayout>
                  <c:x val="-1.3784580438073967E-3"/>
                  <c:y val="1.6652829894620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684-4845-8251-64278F41B245}"/>
                </c:ext>
              </c:extLst>
            </c:dLbl>
            <c:dLbl>
              <c:idx val="11"/>
              <c:layout>
                <c:manualLayout>
                  <c:x val="0"/>
                  <c:y val="-2.2634501515204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684-4845-8251-64278F41B245}"/>
                </c:ext>
              </c:extLst>
            </c:dLbl>
            <c:dLbl>
              <c:idx val="12"/>
              <c:layout>
                <c:manualLayout>
                  <c:x val="8.246423032843923E-3"/>
                  <c:y val="-4.7783947643209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684-4845-8251-64278F41B245}"/>
                </c:ext>
              </c:extLst>
            </c:dLbl>
            <c:dLbl>
              <c:idx val="13"/>
              <c:layout>
                <c:manualLayout>
                  <c:x val="-1.3744038388073206E-2"/>
                  <c:y val="-2.2634501515204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684-4845-8251-64278F41B245}"/>
                </c:ext>
              </c:extLst>
            </c:dLbl>
            <c:dLbl>
              <c:idx val="19"/>
              <c:layout>
                <c:manualLayout>
                  <c:x val="-3.0326076963762626E-2"/>
                  <c:y val="-1.6652829894620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684-4845-8251-64278F41B245}"/>
                </c:ext>
              </c:extLst>
            </c:dLbl>
            <c:dLbl>
              <c:idx val="20"/>
              <c:layout>
                <c:manualLayout>
                  <c:x val="-3.0326076963762827E-2"/>
                  <c:y val="-1.1894878496157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684-4845-8251-64278F41B245}"/>
                </c:ext>
              </c:extLst>
            </c:dLbl>
            <c:dLbl>
              <c:idx val="21"/>
              <c:layout>
                <c:manualLayout>
                  <c:x val="-3.4461451095185017E-2"/>
                  <c:y val="-3.33056597892415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684-4845-8251-64278F41B24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'Alocacao Fundos Locais'!$A$3:$A$24</c:f>
              <c:numCache>
                <c:formatCode>yyyy</c:formatCode>
                <c:ptCount val="22"/>
                <c:pt idx="0">
                  <c:v>36891</c:v>
                </c:pt>
                <c:pt idx="1">
                  <c:v>37256</c:v>
                </c:pt>
                <c:pt idx="2">
                  <c:v>37621</c:v>
                </c:pt>
                <c:pt idx="3">
                  <c:v>37986</c:v>
                </c:pt>
                <c:pt idx="4">
                  <c:v>38352</c:v>
                </c:pt>
                <c:pt idx="5">
                  <c:v>38717</c:v>
                </c:pt>
                <c:pt idx="6">
                  <c:v>39082</c:v>
                </c:pt>
                <c:pt idx="7">
                  <c:v>39447</c:v>
                </c:pt>
                <c:pt idx="8">
                  <c:v>39813</c:v>
                </c:pt>
                <c:pt idx="9">
                  <c:v>40178</c:v>
                </c:pt>
                <c:pt idx="10">
                  <c:v>40543</c:v>
                </c:pt>
                <c:pt idx="11">
                  <c:v>40908</c:v>
                </c:pt>
                <c:pt idx="12">
                  <c:v>41274</c:v>
                </c:pt>
                <c:pt idx="13">
                  <c:v>41639</c:v>
                </c:pt>
                <c:pt idx="14">
                  <c:v>42004</c:v>
                </c:pt>
                <c:pt idx="15">
                  <c:v>42369</c:v>
                </c:pt>
                <c:pt idx="16">
                  <c:v>42735</c:v>
                </c:pt>
                <c:pt idx="17">
                  <c:v>43100</c:v>
                </c:pt>
                <c:pt idx="18">
                  <c:v>43465</c:v>
                </c:pt>
                <c:pt idx="19">
                  <c:v>43830</c:v>
                </c:pt>
                <c:pt idx="20">
                  <c:v>44104</c:v>
                </c:pt>
                <c:pt idx="21" formatCode="[$-416]mmm\-yy;@">
                  <c:v>44377</c:v>
                </c:pt>
              </c:numCache>
            </c:numRef>
          </c:cat>
          <c:val>
            <c:numRef>
              <c:f>'Alocacao Fundos Locais'!$D$3:$D$24</c:f>
              <c:numCache>
                <c:formatCode>0.0%</c:formatCode>
                <c:ptCount val="22"/>
                <c:pt idx="0">
                  <c:v>0.11358313817330211</c:v>
                </c:pt>
                <c:pt idx="1">
                  <c:v>9.8544232922732358E-2</c:v>
                </c:pt>
                <c:pt idx="2">
                  <c:v>0.11157601115760112</c:v>
                </c:pt>
                <c:pt idx="3">
                  <c:v>0.10531914893617021</c:v>
                </c:pt>
                <c:pt idx="4">
                  <c:v>0.11518858307849134</c:v>
                </c:pt>
                <c:pt idx="5">
                  <c:v>0.11396743787489289</c:v>
                </c:pt>
                <c:pt idx="6">
                  <c:v>0.1556338028169014</c:v>
                </c:pt>
                <c:pt idx="7">
                  <c:v>0.21926105390672321</c:v>
                </c:pt>
                <c:pt idx="8">
                  <c:v>0.14933333333333335</c:v>
                </c:pt>
                <c:pt idx="9">
                  <c:v>0.17976318622174381</c:v>
                </c:pt>
                <c:pt idx="10">
                  <c:v>0.18256410256410258</c:v>
                </c:pt>
                <c:pt idx="11">
                  <c:v>0.14781368821292776</c:v>
                </c:pt>
                <c:pt idx="12">
                  <c:v>0.14292074799643811</c:v>
                </c:pt>
                <c:pt idx="13">
                  <c:v>0.14013547840812871</c:v>
                </c:pt>
                <c:pt idx="14">
                  <c:v>0.11849824012514666</c:v>
                </c:pt>
                <c:pt idx="15">
                  <c:v>9.0973956475205134E-2</c:v>
                </c:pt>
                <c:pt idx="16">
                  <c:v>8.5041297032731722E-2</c:v>
                </c:pt>
                <c:pt idx="17">
                  <c:v>8.7394067796610173E-2</c:v>
                </c:pt>
                <c:pt idx="18">
                  <c:v>0.10306073648971784</c:v>
                </c:pt>
                <c:pt idx="19">
                  <c:v>0.13973242726693566</c:v>
                </c:pt>
                <c:pt idx="20">
                  <c:v>0.152</c:v>
                </c:pt>
                <c:pt idx="21" formatCode="0.00%">
                  <c:v>0.156</c:v>
                </c:pt>
              </c:numCache>
            </c:numRef>
          </c:val>
          <c:smooth val="0"/>
          <c:extLst>
            <c:ext xmlns:c16="http://schemas.microsoft.com/office/drawing/2014/chart" uri="{C3380CC4-5D6E-409C-BE32-E72D297353CC}">
              <c16:uniqueId val="{00000013-9684-4845-8251-64278F41B245}"/>
            </c:ext>
          </c:extLst>
        </c:ser>
        <c:ser>
          <c:idx val="3"/>
          <c:order val="3"/>
          <c:tx>
            <c:strRef>
              <c:f>'Alocacao Fundos Locais'!$E$2</c:f>
              <c:strCache>
                <c:ptCount val="1"/>
                <c:pt idx="0">
                  <c:v>Taxa Selic</c:v>
                </c:pt>
              </c:strCache>
            </c:strRef>
          </c:tx>
          <c:spPr>
            <a:ln w="28575" cap="rnd">
              <a:solidFill>
                <a:srgbClr val="002060"/>
              </a:solidFill>
              <a:round/>
            </a:ln>
            <a:effectLst/>
          </c:spPr>
          <c:marker>
            <c:symbol val="none"/>
          </c:marker>
          <c:cat>
            <c:numRef>
              <c:f>'Alocacao Fundos Locais'!$A$3:$A$24</c:f>
              <c:numCache>
                <c:formatCode>yyyy</c:formatCode>
                <c:ptCount val="22"/>
                <c:pt idx="0">
                  <c:v>36891</c:v>
                </c:pt>
                <c:pt idx="1">
                  <c:v>37256</c:v>
                </c:pt>
                <c:pt idx="2">
                  <c:v>37621</c:v>
                </c:pt>
                <c:pt idx="3">
                  <c:v>37986</c:v>
                </c:pt>
                <c:pt idx="4">
                  <c:v>38352</c:v>
                </c:pt>
                <c:pt idx="5">
                  <c:v>38717</c:v>
                </c:pt>
                <c:pt idx="6">
                  <c:v>39082</c:v>
                </c:pt>
                <c:pt idx="7">
                  <c:v>39447</c:v>
                </c:pt>
                <c:pt idx="8">
                  <c:v>39813</c:v>
                </c:pt>
                <c:pt idx="9">
                  <c:v>40178</c:v>
                </c:pt>
                <c:pt idx="10">
                  <c:v>40543</c:v>
                </c:pt>
                <c:pt idx="11">
                  <c:v>40908</c:v>
                </c:pt>
                <c:pt idx="12">
                  <c:v>41274</c:v>
                </c:pt>
                <c:pt idx="13">
                  <c:v>41639</c:v>
                </c:pt>
                <c:pt idx="14">
                  <c:v>42004</c:v>
                </c:pt>
                <c:pt idx="15">
                  <c:v>42369</c:v>
                </c:pt>
                <c:pt idx="16">
                  <c:v>42735</c:v>
                </c:pt>
                <c:pt idx="17">
                  <c:v>43100</c:v>
                </c:pt>
                <c:pt idx="18">
                  <c:v>43465</c:v>
                </c:pt>
                <c:pt idx="19">
                  <c:v>43830</c:v>
                </c:pt>
                <c:pt idx="20">
                  <c:v>44104</c:v>
                </c:pt>
                <c:pt idx="21" formatCode="[$-416]mmm\-yy;@">
                  <c:v>44377</c:v>
                </c:pt>
              </c:numCache>
            </c:numRef>
          </c:cat>
          <c:val>
            <c:numRef>
              <c:f>'Alocacao Fundos Locais'!$E$3:$E$24</c:f>
              <c:numCache>
                <c:formatCode>0.00%</c:formatCode>
                <c:ptCount val="22"/>
                <c:pt idx="0">
                  <c:v>0.1575</c:v>
                </c:pt>
                <c:pt idx="1">
                  <c:v>0.19</c:v>
                </c:pt>
                <c:pt idx="2">
                  <c:v>0.25</c:v>
                </c:pt>
                <c:pt idx="3">
                  <c:v>0.16500000000000001</c:v>
                </c:pt>
                <c:pt idx="4">
                  <c:v>0.17749999999999999</c:v>
                </c:pt>
                <c:pt idx="5">
                  <c:v>0.18</c:v>
                </c:pt>
                <c:pt idx="6">
                  <c:v>0.13250000000000001</c:v>
                </c:pt>
                <c:pt idx="7">
                  <c:v>0.1125</c:v>
                </c:pt>
                <c:pt idx="8">
                  <c:v>0.13750000000000001</c:v>
                </c:pt>
                <c:pt idx="9">
                  <c:v>8.7499999999999994E-2</c:v>
                </c:pt>
                <c:pt idx="10">
                  <c:v>0.1075</c:v>
                </c:pt>
                <c:pt idx="11">
                  <c:v>0.11</c:v>
                </c:pt>
                <c:pt idx="12">
                  <c:v>7.2499999999999995E-2</c:v>
                </c:pt>
                <c:pt idx="13">
                  <c:v>0.1</c:v>
                </c:pt>
                <c:pt idx="14">
                  <c:v>0.11749999999999999</c:v>
                </c:pt>
                <c:pt idx="15">
                  <c:v>0.14249999999999999</c:v>
                </c:pt>
                <c:pt idx="16">
                  <c:v>0.13750000000000001</c:v>
                </c:pt>
                <c:pt idx="17">
                  <c:v>7.0000000000000007E-2</c:v>
                </c:pt>
                <c:pt idx="18">
                  <c:v>6.5000000000000002E-2</c:v>
                </c:pt>
                <c:pt idx="19">
                  <c:v>4.4999999999999998E-2</c:v>
                </c:pt>
                <c:pt idx="20">
                  <c:v>0.02</c:v>
                </c:pt>
                <c:pt idx="21">
                  <c:v>4.2500000000000003E-2</c:v>
                </c:pt>
              </c:numCache>
            </c:numRef>
          </c:val>
          <c:smooth val="0"/>
          <c:extLst>
            <c:ext xmlns:c16="http://schemas.microsoft.com/office/drawing/2014/chart" uri="{C3380CC4-5D6E-409C-BE32-E72D297353CC}">
              <c16:uniqueId val="{00000014-9684-4845-8251-64278F41B245}"/>
            </c:ext>
          </c:extLst>
        </c:ser>
        <c:dLbls>
          <c:showLegendKey val="0"/>
          <c:showVal val="0"/>
          <c:showCatName val="0"/>
          <c:showSerName val="0"/>
          <c:showPercent val="0"/>
          <c:showBubbleSize val="0"/>
        </c:dLbls>
        <c:marker val="1"/>
        <c:smooth val="0"/>
        <c:axId val="1414625279"/>
        <c:axId val="1411355535"/>
      </c:lineChart>
      <c:dateAx>
        <c:axId val="1731690559"/>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1696132607"/>
        <c:crosses val="autoZero"/>
        <c:auto val="1"/>
        <c:lblOffset val="100"/>
        <c:baseTimeUnit val="years"/>
        <c:majorUnit val="1"/>
        <c:majorTimeUnit val="years"/>
      </c:dateAx>
      <c:valAx>
        <c:axId val="1696132607"/>
        <c:scaling>
          <c:orientation val="minMax"/>
          <c:max val="55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1731690559"/>
        <c:crosses val="autoZero"/>
        <c:crossBetween val="between"/>
        <c:majorUnit val="500"/>
      </c:valAx>
      <c:valAx>
        <c:axId val="1411355535"/>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1414625279"/>
        <c:crosses val="max"/>
        <c:crossBetween val="between"/>
      </c:valAx>
      <c:dateAx>
        <c:axId val="1414625279"/>
        <c:scaling>
          <c:orientation val="minMax"/>
        </c:scaling>
        <c:delete val="1"/>
        <c:axPos val="b"/>
        <c:numFmt formatCode="yyyy" sourceLinked="1"/>
        <c:majorTickMark val="out"/>
        <c:minorTickMark val="none"/>
        <c:tickLblPos val="nextTo"/>
        <c:crossAx val="1411355535"/>
        <c:crosses val="autoZero"/>
        <c:auto val="1"/>
        <c:lblOffset val="100"/>
        <c:baseTimeUnit val="months"/>
        <c:majorUnit val="1"/>
        <c:minorUnit val="1"/>
      </c:dateAx>
      <c:spPr>
        <a:noFill/>
        <a:ln>
          <a:noFill/>
        </a:ln>
        <a:effectLst/>
      </c:spPr>
    </c:plotArea>
    <c:legend>
      <c:legendPos val="b"/>
      <c:layout>
        <c:manualLayout>
          <c:xMode val="edge"/>
          <c:yMode val="edge"/>
          <c:x val="0.13815117792902235"/>
          <c:y val="0.93744045571588475"/>
          <c:w val="0.73194395895402464"/>
          <c:h val="6.255954428411507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err="1">
                <a:solidFill>
                  <a:srgbClr val="002060"/>
                </a:solidFill>
              </a:rPr>
              <a:t>Número</a:t>
            </a:r>
            <a:r>
              <a:rPr lang="en-US" sz="1600" b="1" dirty="0">
                <a:solidFill>
                  <a:srgbClr val="002060"/>
                </a:solidFill>
              </a:rPr>
              <a:t> de Investidores Pessoa </a:t>
            </a:r>
            <a:r>
              <a:rPr lang="en-US" sz="1600" b="1" dirty="0" err="1">
                <a:solidFill>
                  <a:srgbClr val="002060"/>
                </a:solidFill>
              </a:rPr>
              <a:t>Física</a:t>
            </a:r>
            <a:r>
              <a:rPr lang="en-US" sz="1600" b="1" dirty="0">
                <a:solidFill>
                  <a:srgbClr val="002060"/>
                </a:solidFill>
              </a:rPr>
              <a:t> (</a:t>
            </a:r>
            <a:r>
              <a:rPr lang="en-US" sz="1600" b="1" dirty="0" err="1">
                <a:solidFill>
                  <a:srgbClr val="002060"/>
                </a:solidFill>
              </a:rPr>
              <a:t>em</a:t>
            </a:r>
            <a:r>
              <a:rPr lang="en-US" sz="1600" b="1" baseline="0" dirty="0">
                <a:solidFill>
                  <a:srgbClr val="002060"/>
                </a:solidFill>
              </a:rPr>
              <a:t> </a:t>
            </a:r>
            <a:r>
              <a:rPr lang="en-US" sz="1600" b="1" baseline="0" dirty="0" err="1">
                <a:solidFill>
                  <a:srgbClr val="002060"/>
                </a:solidFill>
              </a:rPr>
              <a:t>milhares</a:t>
            </a:r>
            <a:r>
              <a:rPr lang="en-US" sz="1600" b="1" baseline="0" dirty="0">
                <a:solidFill>
                  <a:srgbClr val="002060"/>
                </a:solidFill>
              </a:rPr>
              <a:t>)</a:t>
            </a:r>
            <a:endParaRPr lang="en-US" sz="1600" b="1" dirty="0">
              <a:solidFill>
                <a:srgbClr val="002060"/>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rgbClr val="002060"/>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'Evolução Pessoa Física'!$B$6:$B$25</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'Evolução Pessoa Física'!$G$6:$G$25</c:f>
              <c:numCache>
                <c:formatCode>#,##0_);\(#,##0\)</c:formatCode>
                <c:ptCount val="20"/>
                <c:pt idx="0">
                  <c:v>85249</c:v>
                </c:pt>
                <c:pt idx="1">
                  <c:v>85478</c:v>
                </c:pt>
                <c:pt idx="2">
                  <c:v>116914</c:v>
                </c:pt>
                <c:pt idx="3">
                  <c:v>155183</c:v>
                </c:pt>
                <c:pt idx="4">
                  <c:v>219634</c:v>
                </c:pt>
                <c:pt idx="5">
                  <c:v>456557</c:v>
                </c:pt>
                <c:pt idx="6">
                  <c:v>536483</c:v>
                </c:pt>
                <c:pt idx="7">
                  <c:v>552364</c:v>
                </c:pt>
                <c:pt idx="8">
                  <c:v>610915</c:v>
                </c:pt>
                <c:pt idx="9" formatCode="#,##0">
                  <c:v>583201</c:v>
                </c:pt>
                <c:pt idx="10" formatCode="#,##0">
                  <c:v>587163</c:v>
                </c:pt>
                <c:pt idx="11" formatCode="#,##0">
                  <c:v>589275</c:v>
                </c:pt>
                <c:pt idx="12" formatCode="#,##0">
                  <c:v>564562</c:v>
                </c:pt>
                <c:pt idx="13" formatCode="#,##0">
                  <c:v>557522</c:v>
                </c:pt>
                <c:pt idx="14" formatCode="#,##0">
                  <c:v>564528</c:v>
                </c:pt>
                <c:pt idx="15" formatCode="#,##0">
                  <c:v>620113</c:v>
                </c:pt>
                <c:pt idx="16" formatCode="#,##0">
                  <c:v>813780</c:v>
                </c:pt>
                <c:pt idx="17" formatCode="#,##0">
                  <c:v>1666082</c:v>
                </c:pt>
                <c:pt idx="18" formatCode="#,##0">
                  <c:v>3230551</c:v>
                </c:pt>
                <c:pt idx="19" formatCode="#,##0">
                  <c:v>3863080</c:v>
                </c:pt>
              </c:numCache>
            </c:numRef>
          </c:val>
          <c:extLst>
            <c:ext xmlns:c16="http://schemas.microsoft.com/office/drawing/2014/chart" uri="{C3380CC4-5D6E-409C-BE32-E72D297353CC}">
              <c16:uniqueId val="{00000000-88B5-4DD9-8DF4-49BA48A70F09}"/>
            </c:ext>
          </c:extLst>
        </c:ser>
        <c:dLbls>
          <c:showLegendKey val="0"/>
          <c:showVal val="0"/>
          <c:showCatName val="0"/>
          <c:showSerName val="0"/>
          <c:showPercent val="0"/>
          <c:showBubbleSize val="0"/>
        </c:dLbls>
        <c:gapWidth val="150"/>
        <c:axId val="1522939055"/>
        <c:axId val="1778937775"/>
      </c:barChart>
      <c:catAx>
        <c:axId val="152293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pt-BR"/>
          </a:p>
        </c:txPr>
        <c:crossAx val="1778937775"/>
        <c:crosses val="autoZero"/>
        <c:auto val="1"/>
        <c:lblAlgn val="ctr"/>
        <c:lblOffset val="100"/>
        <c:noMultiLvlLbl val="0"/>
      </c:catAx>
      <c:valAx>
        <c:axId val="1778937775"/>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pt-BR"/>
          </a:p>
        </c:txPr>
        <c:crossAx val="1522939055"/>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'IPO x Follow On'!$B$1</c:f>
              <c:strCache>
                <c:ptCount val="1"/>
                <c:pt idx="0">
                  <c:v>IPO</c:v>
                </c:pt>
              </c:strCache>
            </c:strRef>
          </c:tx>
          <c:spPr>
            <a:solidFill>
              <a:srgbClr val="001E8C"/>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11EA-489C-AFAF-386F2ACB265B}"/>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pt-BR"/>
                </a:p>
              </c:txPr>
              <c:dLblPos val="ctr"/>
              <c:showLegendKey val="0"/>
              <c:showVal val="1"/>
              <c:showCatName val="0"/>
              <c:showSerName val="0"/>
              <c:showPercent val="0"/>
              <c:showBubbleSize val="0"/>
              <c:extLst>
                <c:ext xmlns:c16="http://schemas.microsoft.com/office/drawing/2014/chart" uri="{C3380CC4-5D6E-409C-BE32-E72D297353CC}">
                  <c16:uniqueId val="{00000005-11EA-489C-AFAF-386F2ACB265B}"/>
                </c:ext>
              </c:extLst>
            </c:dLbl>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pt-BR"/>
                </a:p>
              </c:txPr>
              <c:dLblPos val="ctr"/>
              <c:showLegendKey val="0"/>
              <c:showVal val="1"/>
              <c:showCatName val="0"/>
              <c:showSerName val="0"/>
              <c:showPercent val="0"/>
              <c:showBubbleSize val="0"/>
              <c:extLst>
                <c:ext xmlns:c16="http://schemas.microsoft.com/office/drawing/2014/chart" uri="{C3380CC4-5D6E-409C-BE32-E72D297353CC}">
                  <c16:uniqueId val="{00000006-11EA-489C-AFAF-386F2ACB265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'IPO x Follow On'!$A$2:$A$12</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'IPO x Follow On'!$B$2:$B$12</c:f>
              <c:numCache>
                <c:formatCode>_(* #,##0.00_);_(* \(#,##0.00\);_(* "-"??_);_(@_)</c:formatCode>
                <c:ptCount val="11"/>
                <c:pt idx="0">
                  <c:v>7175</c:v>
                </c:pt>
                <c:pt idx="1">
                  <c:v>3933</c:v>
                </c:pt>
                <c:pt idx="2">
                  <c:v>17293</c:v>
                </c:pt>
                <c:pt idx="3">
                  <c:v>418</c:v>
                </c:pt>
                <c:pt idx="4">
                  <c:v>603</c:v>
                </c:pt>
                <c:pt idx="5">
                  <c:v>674</c:v>
                </c:pt>
                <c:pt idx="6">
                  <c:v>20761</c:v>
                </c:pt>
                <c:pt idx="7">
                  <c:v>6823</c:v>
                </c:pt>
                <c:pt idx="8">
                  <c:v>9836</c:v>
                </c:pt>
                <c:pt idx="9">
                  <c:v>43778</c:v>
                </c:pt>
                <c:pt idx="10">
                  <c:v>51583</c:v>
                </c:pt>
              </c:numCache>
            </c:numRef>
          </c:val>
          <c:extLst>
            <c:ext xmlns:c16="http://schemas.microsoft.com/office/drawing/2014/chart" uri="{C3380CC4-5D6E-409C-BE32-E72D297353CC}">
              <c16:uniqueId val="{00000000-11EA-489C-AFAF-386F2ACB265B}"/>
            </c:ext>
          </c:extLst>
        </c:ser>
        <c:ser>
          <c:idx val="1"/>
          <c:order val="1"/>
          <c:tx>
            <c:strRef>
              <c:f>'IPO x Follow On'!$C$1</c:f>
              <c:strCache>
                <c:ptCount val="1"/>
                <c:pt idx="0">
                  <c:v>Follow-On</c:v>
                </c:pt>
              </c:strCache>
            </c:strRef>
          </c:tx>
          <c:spPr>
            <a:solidFill>
              <a:schemeClr val="accent1">
                <a:lumMod val="60000"/>
                <a:lumOff val="40000"/>
              </a:schemeClr>
            </a:solidFill>
            <a:ln>
              <a:noFill/>
            </a:ln>
            <a:effectLst/>
          </c:spPr>
          <c:invertIfNegative val="0"/>
          <c:dLbls>
            <c:dLbl>
              <c:idx val="7"/>
              <c:layout>
                <c:manualLayout>
                  <c:x val="2.6041666666666665E-3"/>
                  <c:y val="-2.92963974197035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EA-489C-AFAF-386F2ACB265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'IPO x Follow On'!$A$2:$A$12</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'IPO x Follow On'!$C$2:$C$12</c:f>
              <c:numCache>
                <c:formatCode>_(* #,##0.00_);_(* \(#,##0.00\);_(* "-"??_);_(@_)</c:formatCode>
                <c:ptCount val="11"/>
                <c:pt idx="0">
                  <c:v>10815</c:v>
                </c:pt>
                <c:pt idx="1">
                  <c:v>9308</c:v>
                </c:pt>
                <c:pt idx="2">
                  <c:v>6066</c:v>
                </c:pt>
                <c:pt idx="3">
                  <c:v>13960</c:v>
                </c:pt>
                <c:pt idx="4">
                  <c:v>17461</c:v>
                </c:pt>
                <c:pt idx="5">
                  <c:v>9967</c:v>
                </c:pt>
                <c:pt idx="6">
                  <c:v>21020</c:v>
                </c:pt>
                <c:pt idx="7">
                  <c:v>4430</c:v>
                </c:pt>
                <c:pt idx="8">
                  <c:v>79763</c:v>
                </c:pt>
                <c:pt idx="9">
                  <c:v>73963</c:v>
                </c:pt>
                <c:pt idx="10">
                  <c:v>57598</c:v>
                </c:pt>
              </c:numCache>
            </c:numRef>
          </c:val>
          <c:extLst>
            <c:ext xmlns:c16="http://schemas.microsoft.com/office/drawing/2014/chart" uri="{C3380CC4-5D6E-409C-BE32-E72D297353CC}">
              <c16:uniqueId val="{00000001-11EA-489C-AFAF-386F2ACB265B}"/>
            </c:ext>
          </c:extLst>
        </c:ser>
        <c:dLbls>
          <c:dLblPos val="ctr"/>
          <c:showLegendKey val="0"/>
          <c:showVal val="1"/>
          <c:showCatName val="0"/>
          <c:showSerName val="0"/>
          <c:showPercent val="0"/>
          <c:showBubbleSize val="0"/>
        </c:dLbls>
        <c:gapWidth val="75"/>
        <c:overlap val="100"/>
        <c:axId val="1622622064"/>
        <c:axId val="1622632464"/>
      </c:barChart>
      <c:dateAx>
        <c:axId val="162262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622632464"/>
        <c:crosses val="autoZero"/>
        <c:auto val="0"/>
        <c:lblOffset val="100"/>
        <c:baseTimeUnit val="days"/>
      </c:dateAx>
      <c:valAx>
        <c:axId val="1622632464"/>
        <c:scaling>
          <c:orientation val="minMax"/>
          <c:max val="120000"/>
        </c:scaling>
        <c:delete val="1"/>
        <c:axPos val="l"/>
        <c:numFmt formatCode="_(* #,##0_);_(* \(#,##0\);_(* &quot;-&quot;_);_(@_)" sourceLinked="0"/>
        <c:majorTickMark val="none"/>
        <c:minorTickMark val="none"/>
        <c:tickLblPos val="nextTo"/>
        <c:crossAx val="1622622064"/>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'IPO x Follow On'!$K$1</c:f>
              <c:strCache>
                <c:ptCount val="1"/>
                <c:pt idx="0">
                  <c:v>Local</c:v>
                </c:pt>
              </c:strCache>
            </c:strRef>
          </c:tx>
          <c:spPr>
            <a:solidFill>
              <a:srgbClr val="001E8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'IPO x Follow On'!$F$2:$F$12</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'IPO x Follow On'!$K$2:$K$12</c:f>
              <c:numCache>
                <c:formatCode>0.00%</c:formatCode>
                <c:ptCount val="11"/>
                <c:pt idx="0">
                  <c:v>0.45199999999999996</c:v>
                </c:pt>
                <c:pt idx="1">
                  <c:v>0.63600000000000001</c:v>
                </c:pt>
                <c:pt idx="2">
                  <c:v>0.57499999999999996</c:v>
                </c:pt>
                <c:pt idx="3">
                  <c:v>0.61599999999999999</c:v>
                </c:pt>
                <c:pt idx="4">
                  <c:v>0.33699999999999997</c:v>
                </c:pt>
                <c:pt idx="5">
                  <c:v>0.54299999999999993</c:v>
                </c:pt>
                <c:pt idx="6">
                  <c:v>0.42100000000000004</c:v>
                </c:pt>
                <c:pt idx="7">
                  <c:v>0.48299999999999998</c:v>
                </c:pt>
                <c:pt idx="8">
                  <c:v>0.55600000000000005</c:v>
                </c:pt>
                <c:pt idx="9">
                  <c:v>0.70599999999999996</c:v>
                </c:pt>
                <c:pt idx="10">
                  <c:v>0.67500000000000004</c:v>
                </c:pt>
              </c:numCache>
            </c:numRef>
          </c:val>
          <c:extLst>
            <c:ext xmlns:c16="http://schemas.microsoft.com/office/drawing/2014/chart" uri="{C3380CC4-5D6E-409C-BE32-E72D297353CC}">
              <c16:uniqueId val="{00000000-8026-462C-93E6-651F20903688}"/>
            </c:ext>
          </c:extLst>
        </c:ser>
        <c:ser>
          <c:idx val="2"/>
          <c:order val="1"/>
          <c:tx>
            <c:strRef>
              <c:f>'IPO x Follow On'!$I$1</c:f>
              <c:strCache>
                <c:ptCount val="1"/>
                <c:pt idx="0">
                  <c:v>Estrangeiro</c:v>
                </c:pt>
              </c:strCache>
            </c:strRef>
          </c:tx>
          <c:spPr>
            <a:solidFill>
              <a:schemeClr val="accent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2060"/>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'IPO x Follow On'!$F$2:$F$12</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'IPO x Follow On'!$I$2:$I$12</c:f>
              <c:numCache>
                <c:formatCode>0.00%</c:formatCode>
                <c:ptCount val="11"/>
                <c:pt idx="0">
                  <c:v>0.54800000000000004</c:v>
                </c:pt>
                <c:pt idx="1">
                  <c:v>0.36399999999999999</c:v>
                </c:pt>
                <c:pt idx="2">
                  <c:v>0.42499999999999999</c:v>
                </c:pt>
                <c:pt idx="3">
                  <c:v>0.38400000000000001</c:v>
                </c:pt>
                <c:pt idx="4">
                  <c:v>0.66300000000000003</c:v>
                </c:pt>
                <c:pt idx="5">
                  <c:v>0.45700000000000002</c:v>
                </c:pt>
                <c:pt idx="6">
                  <c:v>0.57899999999999996</c:v>
                </c:pt>
                <c:pt idx="7">
                  <c:v>0.51700000000000002</c:v>
                </c:pt>
                <c:pt idx="8">
                  <c:v>0.44400000000000001</c:v>
                </c:pt>
                <c:pt idx="9">
                  <c:v>0.29399999999999998</c:v>
                </c:pt>
                <c:pt idx="10">
                  <c:v>0.32500000000000001</c:v>
                </c:pt>
              </c:numCache>
            </c:numRef>
          </c:val>
          <c:extLst>
            <c:ext xmlns:c16="http://schemas.microsoft.com/office/drawing/2014/chart" uri="{C3380CC4-5D6E-409C-BE32-E72D297353CC}">
              <c16:uniqueId val="{00000002-8026-462C-93E6-651F20903688}"/>
            </c:ext>
          </c:extLst>
        </c:ser>
        <c:dLbls>
          <c:showLegendKey val="0"/>
          <c:showVal val="0"/>
          <c:showCatName val="0"/>
          <c:showSerName val="0"/>
          <c:showPercent val="0"/>
          <c:showBubbleSize val="0"/>
        </c:dLbls>
        <c:gapWidth val="75"/>
        <c:overlap val="100"/>
        <c:axId val="1291188736"/>
        <c:axId val="1291197472"/>
      </c:barChart>
      <c:catAx>
        <c:axId val="129118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291197472"/>
        <c:crosses val="autoZero"/>
        <c:auto val="1"/>
        <c:lblAlgn val="ctr"/>
        <c:lblOffset val="100"/>
        <c:noMultiLvlLbl val="0"/>
      </c:catAx>
      <c:valAx>
        <c:axId val="1291197472"/>
        <c:scaling>
          <c:orientation val="minMax"/>
          <c:max val="1"/>
        </c:scaling>
        <c:delete val="1"/>
        <c:axPos val="l"/>
        <c:numFmt formatCode="0%" sourceLinked="0"/>
        <c:majorTickMark val="none"/>
        <c:minorTickMark val="none"/>
        <c:tickLblPos val="nextTo"/>
        <c:crossAx val="129118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319392086379138E-2"/>
          <c:y val="2.4389345109517919E-2"/>
          <c:w val="0.92412016532077335"/>
          <c:h val="0.91941391941391937"/>
        </c:manualLayout>
      </c:layout>
      <c:lineChart>
        <c:grouping val="standard"/>
        <c:varyColors val="0"/>
        <c:ser>
          <c:idx val="2"/>
          <c:order val="0"/>
          <c:tx>
            <c:v>Fundos Small Caps</c:v>
          </c:tx>
          <c:spPr>
            <a:ln w="28575" cap="rnd">
              <a:solidFill>
                <a:schemeClr val="tx2"/>
              </a:solidFill>
              <a:round/>
            </a:ln>
            <a:effectLst/>
          </c:spPr>
          <c:marker>
            <c:symbol val="none"/>
          </c:marker>
          <c:cat>
            <c:numRef>
              <c:f>Sheet1!$A$3:$A$2912</c:f>
              <c:numCache>
                <c:formatCode>m/d/yyyy</c:formatCode>
                <c:ptCount val="2910"/>
                <c:pt idx="0">
                  <c:v>40177</c:v>
                </c:pt>
                <c:pt idx="1">
                  <c:v>40178</c:v>
                </c:pt>
                <c:pt idx="2">
                  <c:v>40182</c:v>
                </c:pt>
                <c:pt idx="3">
                  <c:v>40183</c:v>
                </c:pt>
                <c:pt idx="4">
                  <c:v>40184</c:v>
                </c:pt>
                <c:pt idx="5">
                  <c:v>40185</c:v>
                </c:pt>
                <c:pt idx="6">
                  <c:v>40186</c:v>
                </c:pt>
                <c:pt idx="7">
                  <c:v>40189</c:v>
                </c:pt>
                <c:pt idx="8">
                  <c:v>40190</c:v>
                </c:pt>
                <c:pt idx="9">
                  <c:v>40191</c:v>
                </c:pt>
                <c:pt idx="10">
                  <c:v>40192</c:v>
                </c:pt>
                <c:pt idx="11">
                  <c:v>40193</c:v>
                </c:pt>
                <c:pt idx="12">
                  <c:v>40196</c:v>
                </c:pt>
                <c:pt idx="13">
                  <c:v>40197</c:v>
                </c:pt>
                <c:pt idx="14">
                  <c:v>40198</c:v>
                </c:pt>
                <c:pt idx="15">
                  <c:v>40199</c:v>
                </c:pt>
                <c:pt idx="16">
                  <c:v>40200</c:v>
                </c:pt>
                <c:pt idx="17">
                  <c:v>40203</c:v>
                </c:pt>
                <c:pt idx="18">
                  <c:v>40204</c:v>
                </c:pt>
                <c:pt idx="19">
                  <c:v>40205</c:v>
                </c:pt>
                <c:pt idx="20">
                  <c:v>40206</c:v>
                </c:pt>
                <c:pt idx="21">
                  <c:v>40207</c:v>
                </c:pt>
                <c:pt idx="22">
                  <c:v>40210</c:v>
                </c:pt>
                <c:pt idx="23">
                  <c:v>40211</c:v>
                </c:pt>
                <c:pt idx="24">
                  <c:v>40212</c:v>
                </c:pt>
                <c:pt idx="25">
                  <c:v>40213</c:v>
                </c:pt>
                <c:pt idx="26">
                  <c:v>40214</c:v>
                </c:pt>
                <c:pt idx="27">
                  <c:v>40217</c:v>
                </c:pt>
                <c:pt idx="28">
                  <c:v>40218</c:v>
                </c:pt>
                <c:pt idx="29">
                  <c:v>40219</c:v>
                </c:pt>
                <c:pt idx="30">
                  <c:v>40220</c:v>
                </c:pt>
                <c:pt idx="31">
                  <c:v>40221</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40273</c:v>
                </c:pt>
                <c:pt idx="65">
                  <c:v>40274</c:v>
                </c:pt>
                <c:pt idx="66">
                  <c:v>40275</c:v>
                </c:pt>
                <c:pt idx="67">
                  <c:v>40276</c:v>
                </c:pt>
                <c:pt idx="68">
                  <c:v>40277</c:v>
                </c:pt>
                <c:pt idx="69">
                  <c:v>40280</c:v>
                </c:pt>
                <c:pt idx="70">
                  <c:v>40281</c:v>
                </c:pt>
                <c:pt idx="71">
                  <c:v>40282</c:v>
                </c:pt>
                <c:pt idx="72">
                  <c:v>40283</c:v>
                </c:pt>
                <c:pt idx="73">
                  <c:v>40284</c:v>
                </c:pt>
                <c:pt idx="74">
                  <c:v>40287</c:v>
                </c:pt>
                <c:pt idx="75">
                  <c:v>40288</c:v>
                </c:pt>
                <c:pt idx="76">
                  <c:v>40290</c:v>
                </c:pt>
                <c:pt idx="77">
                  <c:v>40291</c:v>
                </c:pt>
                <c:pt idx="78">
                  <c:v>40294</c:v>
                </c:pt>
                <c:pt idx="79">
                  <c:v>40295</c:v>
                </c:pt>
                <c:pt idx="80">
                  <c:v>40296</c:v>
                </c:pt>
                <c:pt idx="81">
                  <c:v>40297</c:v>
                </c:pt>
                <c:pt idx="82">
                  <c:v>40298</c:v>
                </c:pt>
                <c:pt idx="83">
                  <c:v>40301</c:v>
                </c:pt>
                <c:pt idx="84">
                  <c:v>40302</c:v>
                </c:pt>
                <c:pt idx="85">
                  <c:v>40303</c:v>
                </c:pt>
                <c:pt idx="86">
                  <c:v>40304</c:v>
                </c:pt>
                <c:pt idx="87">
                  <c:v>40305</c:v>
                </c:pt>
                <c:pt idx="88">
                  <c:v>40308</c:v>
                </c:pt>
                <c:pt idx="89">
                  <c:v>40309</c:v>
                </c:pt>
                <c:pt idx="90">
                  <c:v>40310</c:v>
                </c:pt>
                <c:pt idx="91">
                  <c:v>40311</c:v>
                </c:pt>
                <c:pt idx="92">
                  <c:v>40312</c:v>
                </c:pt>
                <c:pt idx="93">
                  <c:v>40315</c:v>
                </c:pt>
                <c:pt idx="94">
                  <c:v>40316</c:v>
                </c:pt>
                <c:pt idx="95">
                  <c:v>40317</c:v>
                </c:pt>
                <c:pt idx="96">
                  <c:v>40318</c:v>
                </c:pt>
                <c:pt idx="97">
                  <c:v>40319</c:v>
                </c:pt>
                <c:pt idx="98">
                  <c:v>40322</c:v>
                </c:pt>
                <c:pt idx="99">
                  <c:v>40323</c:v>
                </c:pt>
                <c:pt idx="100">
                  <c:v>40324</c:v>
                </c:pt>
                <c:pt idx="101">
                  <c:v>40325</c:v>
                </c:pt>
                <c:pt idx="102">
                  <c:v>40326</c:v>
                </c:pt>
                <c:pt idx="103">
                  <c:v>40329</c:v>
                </c:pt>
                <c:pt idx="104">
                  <c:v>40330</c:v>
                </c:pt>
                <c:pt idx="105">
                  <c:v>40331</c:v>
                </c:pt>
                <c:pt idx="106">
                  <c:v>40333</c:v>
                </c:pt>
                <c:pt idx="107">
                  <c:v>40336</c:v>
                </c:pt>
                <c:pt idx="108">
                  <c:v>40337</c:v>
                </c:pt>
                <c:pt idx="109">
                  <c:v>40338</c:v>
                </c:pt>
                <c:pt idx="110">
                  <c:v>40339</c:v>
                </c:pt>
                <c:pt idx="111">
                  <c:v>40340</c:v>
                </c:pt>
                <c:pt idx="112">
                  <c:v>40343</c:v>
                </c:pt>
                <c:pt idx="113">
                  <c:v>40344</c:v>
                </c:pt>
                <c:pt idx="114">
                  <c:v>40345</c:v>
                </c:pt>
                <c:pt idx="115">
                  <c:v>40346</c:v>
                </c:pt>
                <c:pt idx="116">
                  <c:v>40347</c:v>
                </c:pt>
                <c:pt idx="117">
                  <c:v>40350</c:v>
                </c:pt>
                <c:pt idx="118">
                  <c:v>40351</c:v>
                </c:pt>
                <c:pt idx="119">
                  <c:v>40352</c:v>
                </c:pt>
                <c:pt idx="120">
                  <c:v>40353</c:v>
                </c:pt>
                <c:pt idx="121">
                  <c:v>40354</c:v>
                </c:pt>
                <c:pt idx="122">
                  <c:v>40357</c:v>
                </c:pt>
                <c:pt idx="123">
                  <c:v>40358</c:v>
                </c:pt>
                <c:pt idx="124">
                  <c:v>40359</c:v>
                </c:pt>
                <c:pt idx="125">
                  <c:v>40360</c:v>
                </c:pt>
                <c:pt idx="126">
                  <c:v>40361</c:v>
                </c:pt>
                <c:pt idx="127">
                  <c:v>40364</c:v>
                </c:pt>
                <c:pt idx="128">
                  <c:v>40365</c:v>
                </c:pt>
                <c:pt idx="129">
                  <c:v>40366</c:v>
                </c:pt>
                <c:pt idx="130">
                  <c:v>40367</c:v>
                </c:pt>
                <c:pt idx="131">
                  <c:v>40368</c:v>
                </c:pt>
                <c:pt idx="132">
                  <c:v>40371</c:v>
                </c:pt>
                <c:pt idx="133">
                  <c:v>40372</c:v>
                </c:pt>
                <c:pt idx="134">
                  <c:v>40373</c:v>
                </c:pt>
                <c:pt idx="135">
                  <c:v>40374</c:v>
                </c:pt>
                <c:pt idx="136">
                  <c:v>40375</c:v>
                </c:pt>
                <c:pt idx="137">
                  <c:v>40378</c:v>
                </c:pt>
                <c:pt idx="138">
                  <c:v>40379</c:v>
                </c:pt>
                <c:pt idx="139">
                  <c:v>40380</c:v>
                </c:pt>
                <c:pt idx="140">
                  <c:v>40381</c:v>
                </c:pt>
                <c:pt idx="141">
                  <c:v>40382</c:v>
                </c:pt>
                <c:pt idx="142">
                  <c:v>40385</c:v>
                </c:pt>
                <c:pt idx="143">
                  <c:v>40386</c:v>
                </c:pt>
                <c:pt idx="144">
                  <c:v>40387</c:v>
                </c:pt>
                <c:pt idx="145">
                  <c:v>40388</c:v>
                </c:pt>
                <c:pt idx="146">
                  <c:v>40389</c:v>
                </c:pt>
                <c:pt idx="147">
                  <c:v>40392</c:v>
                </c:pt>
                <c:pt idx="148">
                  <c:v>40393</c:v>
                </c:pt>
                <c:pt idx="149">
                  <c:v>40394</c:v>
                </c:pt>
                <c:pt idx="150">
                  <c:v>40395</c:v>
                </c:pt>
                <c:pt idx="151">
                  <c:v>40396</c:v>
                </c:pt>
                <c:pt idx="152">
                  <c:v>40399</c:v>
                </c:pt>
                <c:pt idx="153">
                  <c:v>40400</c:v>
                </c:pt>
                <c:pt idx="154">
                  <c:v>40401</c:v>
                </c:pt>
                <c:pt idx="155">
                  <c:v>40402</c:v>
                </c:pt>
                <c:pt idx="156">
                  <c:v>40403</c:v>
                </c:pt>
                <c:pt idx="157">
                  <c:v>40406</c:v>
                </c:pt>
                <c:pt idx="158">
                  <c:v>40407</c:v>
                </c:pt>
                <c:pt idx="159">
                  <c:v>40408</c:v>
                </c:pt>
                <c:pt idx="160">
                  <c:v>40409</c:v>
                </c:pt>
                <c:pt idx="161">
                  <c:v>40410</c:v>
                </c:pt>
                <c:pt idx="162">
                  <c:v>40413</c:v>
                </c:pt>
                <c:pt idx="163">
                  <c:v>40414</c:v>
                </c:pt>
                <c:pt idx="164">
                  <c:v>40415</c:v>
                </c:pt>
                <c:pt idx="165">
                  <c:v>40416</c:v>
                </c:pt>
                <c:pt idx="166">
                  <c:v>40417</c:v>
                </c:pt>
                <c:pt idx="167">
                  <c:v>40420</c:v>
                </c:pt>
                <c:pt idx="168">
                  <c:v>40421</c:v>
                </c:pt>
                <c:pt idx="169">
                  <c:v>40422</c:v>
                </c:pt>
                <c:pt idx="170">
                  <c:v>40423</c:v>
                </c:pt>
                <c:pt idx="171">
                  <c:v>40424</c:v>
                </c:pt>
                <c:pt idx="172">
                  <c:v>40427</c:v>
                </c:pt>
                <c:pt idx="173">
                  <c:v>40429</c:v>
                </c:pt>
                <c:pt idx="174">
                  <c:v>40430</c:v>
                </c:pt>
                <c:pt idx="175">
                  <c:v>40431</c:v>
                </c:pt>
                <c:pt idx="176">
                  <c:v>40434</c:v>
                </c:pt>
                <c:pt idx="177">
                  <c:v>40435</c:v>
                </c:pt>
                <c:pt idx="178">
                  <c:v>40436</c:v>
                </c:pt>
                <c:pt idx="179">
                  <c:v>40437</c:v>
                </c:pt>
                <c:pt idx="180">
                  <c:v>40438</c:v>
                </c:pt>
                <c:pt idx="181">
                  <c:v>40441</c:v>
                </c:pt>
                <c:pt idx="182">
                  <c:v>40442</c:v>
                </c:pt>
                <c:pt idx="183">
                  <c:v>40443</c:v>
                </c:pt>
                <c:pt idx="184">
                  <c:v>40444</c:v>
                </c:pt>
                <c:pt idx="185">
                  <c:v>40445</c:v>
                </c:pt>
                <c:pt idx="186">
                  <c:v>40448</c:v>
                </c:pt>
                <c:pt idx="187">
                  <c:v>40449</c:v>
                </c:pt>
                <c:pt idx="188">
                  <c:v>40450</c:v>
                </c:pt>
                <c:pt idx="189">
                  <c:v>40451</c:v>
                </c:pt>
                <c:pt idx="190">
                  <c:v>40452</c:v>
                </c:pt>
                <c:pt idx="191">
                  <c:v>40455</c:v>
                </c:pt>
                <c:pt idx="192">
                  <c:v>40456</c:v>
                </c:pt>
                <c:pt idx="193">
                  <c:v>40457</c:v>
                </c:pt>
                <c:pt idx="194">
                  <c:v>40458</c:v>
                </c:pt>
                <c:pt idx="195">
                  <c:v>40459</c:v>
                </c:pt>
                <c:pt idx="196">
                  <c:v>40462</c:v>
                </c:pt>
                <c:pt idx="197">
                  <c:v>40464</c:v>
                </c:pt>
                <c:pt idx="198">
                  <c:v>40465</c:v>
                </c:pt>
                <c:pt idx="199">
                  <c:v>40466</c:v>
                </c:pt>
                <c:pt idx="200">
                  <c:v>40469</c:v>
                </c:pt>
                <c:pt idx="201">
                  <c:v>40470</c:v>
                </c:pt>
                <c:pt idx="202">
                  <c:v>40471</c:v>
                </c:pt>
                <c:pt idx="203">
                  <c:v>40472</c:v>
                </c:pt>
                <c:pt idx="204">
                  <c:v>40473</c:v>
                </c:pt>
                <c:pt idx="205">
                  <c:v>40476</c:v>
                </c:pt>
                <c:pt idx="206">
                  <c:v>40477</c:v>
                </c:pt>
                <c:pt idx="207">
                  <c:v>40478</c:v>
                </c:pt>
                <c:pt idx="208">
                  <c:v>40479</c:v>
                </c:pt>
                <c:pt idx="209">
                  <c:v>40480</c:v>
                </c:pt>
                <c:pt idx="210">
                  <c:v>40483</c:v>
                </c:pt>
                <c:pt idx="211">
                  <c:v>40485</c:v>
                </c:pt>
                <c:pt idx="212">
                  <c:v>40486</c:v>
                </c:pt>
                <c:pt idx="213">
                  <c:v>40487</c:v>
                </c:pt>
                <c:pt idx="214">
                  <c:v>40490</c:v>
                </c:pt>
                <c:pt idx="215">
                  <c:v>40491</c:v>
                </c:pt>
                <c:pt idx="216">
                  <c:v>40492</c:v>
                </c:pt>
                <c:pt idx="217">
                  <c:v>40493</c:v>
                </c:pt>
                <c:pt idx="218">
                  <c:v>40494</c:v>
                </c:pt>
                <c:pt idx="219">
                  <c:v>40498</c:v>
                </c:pt>
                <c:pt idx="220">
                  <c:v>40499</c:v>
                </c:pt>
                <c:pt idx="221">
                  <c:v>40500</c:v>
                </c:pt>
                <c:pt idx="222">
                  <c:v>40501</c:v>
                </c:pt>
                <c:pt idx="223">
                  <c:v>40504</c:v>
                </c:pt>
                <c:pt idx="224">
                  <c:v>40505</c:v>
                </c:pt>
                <c:pt idx="225">
                  <c:v>40506</c:v>
                </c:pt>
                <c:pt idx="226">
                  <c:v>40507</c:v>
                </c:pt>
                <c:pt idx="227">
                  <c:v>40508</c:v>
                </c:pt>
                <c:pt idx="228">
                  <c:v>40511</c:v>
                </c:pt>
                <c:pt idx="229">
                  <c:v>40512</c:v>
                </c:pt>
                <c:pt idx="230">
                  <c:v>40513</c:v>
                </c:pt>
                <c:pt idx="231">
                  <c:v>40514</c:v>
                </c:pt>
                <c:pt idx="232">
                  <c:v>40515</c:v>
                </c:pt>
                <c:pt idx="233">
                  <c:v>40518</c:v>
                </c:pt>
                <c:pt idx="234">
                  <c:v>40519</c:v>
                </c:pt>
                <c:pt idx="235">
                  <c:v>40520</c:v>
                </c:pt>
                <c:pt idx="236">
                  <c:v>40521</c:v>
                </c:pt>
                <c:pt idx="237">
                  <c:v>40522</c:v>
                </c:pt>
                <c:pt idx="238">
                  <c:v>40525</c:v>
                </c:pt>
                <c:pt idx="239">
                  <c:v>40526</c:v>
                </c:pt>
                <c:pt idx="240">
                  <c:v>40527</c:v>
                </c:pt>
                <c:pt idx="241">
                  <c:v>40528</c:v>
                </c:pt>
                <c:pt idx="242">
                  <c:v>40529</c:v>
                </c:pt>
                <c:pt idx="243">
                  <c:v>40532</c:v>
                </c:pt>
                <c:pt idx="244">
                  <c:v>40533</c:v>
                </c:pt>
                <c:pt idx="245">
                  <c:v>40534</c:v>
                </c:pt>
                <c:pt idx="246">
                  <c:v>40535</c:v>
                </c:pt>
                <c:pt idx="247">
                  <c:v>40536</c:v>
                </c:pt>
                <c:pt idx="248">
                  <c:v>40539</c:v>
                </c:pt>
                <c:pt idx="249">
                  <c:v>40540</c:v>
                </c:pt>
                <c:pt idx="250">
                  <c:v>40541</c:v>
                </c:pt>
                <c:pt idx="251">
                  <c:v>40542</c:v>
                </c:pt>
                <c:pt idx="252">
                  <c:v>40543</c:v>
                </c:pt>
                <c:pt idx="253">
                  <c:v>40546</c:v>
                </c:pt>
                <c:pt idx="254">
                  <c:v>40547</c:v>
                </c:pt>
                <c:pt idx="255">
                  <c:v>40548</c:v>
                </c:pt>
                <c:pt idx="256">
                  <c:v>40549</c:v>
                </c:pt>
                <c:pt idx="257">
                  <c:v>40550</c:v>
                </c:pt>
                <c:pt idx="258">
                  <c:v>40553</c:v>
                </c:pt>
                <c:pt idx="259">
                  <c:v>40554</c:v>
                </c:pt>
                <c:pt idx="260">
                  <c:v>40555</c:v>
                </c:pt>
                <c:pt idx="261">
                  <c:v>40556</c:v>
                </c:pt>
                <c:pt idx="262">
                  <c:v>40557</c:v>
                </c:pt>
                <c:pt idx="263">
                  <c:v>40560</c:v>
                </c:pt>
                <c:pt idx="264">
                  <c:v>40561</c:v>
                </c:pt>
                <c:pt idx="265">
                  <c:v>40562</c:v>
                </c:pt>
                <c:pt idx="266">
                  <c:v>40563</c:v>
                </c:pt>
                <c:pt idx="267">
                  <c:v>40564</c:v>
                </c:pt>
                <c:pt idx="268">
                  <c:v>40567</c:v>
                </c:pt>
                <c:pt idx="269">
                  <c:v>40568</c:v>
                </c:pt>
                <c:pt idx="270">
                  <c:v>40569</c:v>
                </c:pt>
                <c:pt idx="271">
                  <c:v>40570</c:v>
                </c:pt>
                <c:pt idx="272">
                  <c:v>40571</c:v>
                </c:pt>
                <c:pt idx="273">
                  <c:v>40574</c:v>
                </c:pt>
                <c:pt idx="274">
                  <c:v>40575</c:v>
                </c:pt>
                <c:pt idx="275">
                  <c:v>40576</c:v>
                </c:pt>
                <c:pt idx="276">
                  <c:v>40577</c:v>
                </c:pt>
                <c:pt idx="277">
                  <c:v>40578</c:v>
                </c:pt>
                <c:pt idx="278">
                  <c:v>40581</c:v>
                </c:pt>
                <c:pt idx="279">
                  <c:v>40582</c:v>
                </c:pt>
                <c:pt idx="280">
                  <c:v>40583</c:v>
                </c:pt>
                <c:pt idx="281">
                  <c:v>40584</c:v>
                </c:pt>
                <c:pt idx="282">
                  <c:v>40585</c:v>
                </c:pt>
                <c:pt idx="283">
                  <c:v>40588</c:v>
                </c:pt>
                <c:pt idx="284">
                  <c:v>40589</c:v>
                </c:pt>
                <c:pt idx="285">
                  <c:v>40590</c:v>
                </c:pt>
                <c:pt idx="286">
                  <c:v>40591</c:v>
                </c:pt>
                <c:pt idx="287">
                  <c:v>40592</c:v>
                </c:pt>
                <c:pt idx="288">
                  <c:v>40595</c:v>
                </c:pt>
                <c:pt idx="289">
                  <c:v>40596</c:v>
                </c:pt>
                <c:pt idx="290">
                  <c:v>40597</c:v>
                </c:pt>
                <c:pt idx="291">
                  <c:v>40598</c:v>
                </c:pt>
                <c:pt idx="292">
                  <c:v>40599</c:v>
                </c:pt>
                <c:pt idx="293">
                  <c:v>40602</c:v>
                </c:pt>
                <c:pt idx="294">
                  <c:v>40603</c:v>
                </c:pt>
                <c:pt idx="295">
                  <c:v>40604</c:v>
                </c:pt>
                <c:pt idx="296">
                  <c:v>40605</c:v>
                </c:pt>
                <c:pt idx="297">
                  <c:v>40606</c:v>
                </c:pt>
                <c:pt idx="298">
                  <c:v>40611</c:v>
                </c:pt>
                <c:pt idx="299">
                  <c:v>40612</c:v>
                </c:pt>
                <c:pt idx="300">
                  <c:v>40613</c:v>
                </c:pt>
                <c:pt idx="301">
                  <c:v>40616</c:v>
                </c:pt>
                <c:pt idx="302">
                  <c:v>40617</c:v>
                </c:pt>
                <c:pt idx="303">
                  <c:v>40618</c:v>
                </c:pt>
                <c:pt idx="304">
                  <c:v>40619</c:v>
                </c:pt>
                <c:pt idx="305">
                  <c:v>40620</c:v>
                </c:pt>
                <c:pt idx="306">
                  <c:v>40623</c:v>
                </c:pt>
                <c:pt idx="307">
                  <c:v>40624</c:v>
                </c:pt>
                <c:pt idx="308">
                  <c:v>40625</c:v>
                </c:pt>
                <c:pt idx="309">
                  <c:v>40626</c:v>
                </c:pt>
                <c:pt idx="310">
                  <c:v>40627</c:v>
                </c:pt>
                <c:pt idx="311">
                  <c:v>40630</c:v>
                </c:pt>
                <c:pt idx="312">
                  <c:v>40631</c:v>
                </c:pt>
                <c:pt idx="313">
                  <c:v>40632</c:v>
                </c:pt>
                <c:pt idx="314">
                  <c:v>40633</c:v>
                </c:pt>
                <c:pt idx="315">
                  <c:v>40634</c:v>
                </c:pt>
                <c:pt idx="316">
                  <c:v>40637</c:v>
                </c:pt>
                <c:pt idx="317">
                  <c:v>40638</c:v>
                </c:pt>
                <c:pt idx="318">
                  <c:v>40639</c:v>
                </c:pt>
                <c:pt idx="319">
                  <c:v>40640</c:v>
                </c:pt>
                <c:pt idx="320">
                  <c:v>40641</c:v>
                </c:pt>
                <c:pt idx="321">
                  <c:v>40644</c:v>
                </c:pt>
                <c:pt idx="322">
                  <c:v>40645</c:v>
                </c:pt>
                <c:pt idx="323">
                  <c:v>40646</c:v>
                </c:pt>
                <c:pt idx="324">
                  <c:v>40647</c:v>
                </c:pt>
                <c:pt idx="325">
                  <c:v>40648</c:v>
                </c:pt>
                <c:pt idx="326">
                  <c:v>40651</c:v>
                </c:pt>
                <c:pt idx="327">
                  <c:v>40652</c:v>
                </c:pt>
                <c:pt idx="328">
                  <c:v>40653</c:v>
                </c:pt>
                <c:pt idx="329">
                  <c:v>40658</c:v>
                </c:pt>
                <c:pt idx="330">
                  <c:v>40659</c:v>
                </c:pt>
                <c:pt idx="331">
                  <c:v>40660</c:v>
                </c:pt>
                <c:pt idx="332">
                  <c:v>40661</c:v>
                </c:pt>
                <c:pt idx="333">
                  <c:v>40662</c:v>
                </c:pt>
                <c:pt idx="334">
                  <c:v>40665</c:v>
                </c:pt>
                <c:pt idx="335">
                  <c:v>40666</c:v>
                </c:pt>
                <c:pt idx="336">
                  <c:v>40667</c:v>
                </c:pt>
                <c:pt idx="337">
                  <c:v>40668</c:v>
                </c:pt>
                <c:pt idx="338">
                  <c:v>40669</c:v>
                </c:pt>
                <c:pt idx="339">
                  <c:v>40672</c:v>
                </c:pt>
                <c:pt idx="340">
                  <c:v>40673</c:v>
                </c:pt>
                <c:pt idx="341">
                  <c:v>40674</c:v>
                </c:pt>
                <c:pt idx="342">
                  <c:v>40675</c:v>
                </c:pt>
                <c:pt idx="343">
                  <c:v>40676</c:v>
                </c:pt>
                <c:pt idx="344">
                  <c:v>40679</c:v>
                </c:pt>
                <c:pt idx="345">
                  <c:v>40680</c:v>
                </c:pt>
                <c:pt idx="346">
                  <c:v>40681</c:v>
                </c:pt>
                <c:pt idx="347">
                  <c:v>40682</c:v>
                </c:pt>
                <c:pt idx="348">
                  <c:v>40683</c:v>
                </c:pt>
                <c:pt idx="349">
                  <c:v>40686</c:v>
                </c:pt>
                <c:pt idx="350">
                  <c:v>40687</c:v>
                </c:pt>
                <c:pt idx="351">
                  <c:v>40688</c:v>
                </c:pt>
                <c:pt idx="352">
                  <c:v>40689</c:v>
                </c:pt>
                <c:pt idx="353">
                  <c:v>40690</c:v>
                </c:pt>
                <c:pt idx="354">
                  <c:v>40693</c:v>
                </c:pt>
                <c:pt idx="355">
                  <c:v>40694</c:v>
                </c:pt>
                <c:pt idx="356">
                  <c:v>40695</c:v>
                </c:pt>
                <c:pt idx="357">
                  <c:v>40696</c:v>
                </c:pt>
                <c:pt idx="358">
                  <c:v>40697</c:v>
                </c:pt>
                <c:pt idx="359">
                  <c:v>40700</c:v>
                </c:pt>
                <c:pt idx="360">
                  <c:v>40701</c:v>
                </c:pt>
                <c:pt idx="361">
                  <c:v>40702</c:v>
                </c:pt>
                <c:pt idx="362">
                  <c:v>40703</c:v>
                </c:pt>
                <c:pt idx="363">
                  <c:v>40704</c:v>
                </c:pt>
                <c:pt idx="364">
                  <c:v>40707</c:v>
                </c:pt>
                <c:pt idx="365">
                  <c:v>40708</c:v>
                </c:pt>
                <c:pt idx="366">
                  <c:v>40709</c:v>
                </c:pt>
                <c:pt idx="367">
                  <c:v>40710</c:v>
                </c:pt>
                <c:pt idx="368">
                  <c:v>40711</c:v>
                </c:pt>
                <c:pt idx="369">
                  <c:v>40714</c:v>
                </c:pt>
                <c:pt idx="370">
                  <c:v>40715</c:v>
                </c:pt>
                <c:pt idx="371">
                  <c:v>40716</c:v>
                </c:pt>
                <c:pt idx="372">
                  <c:v>40718</c:v>
                </c:pt>
                <c:pt idx="373">
                  <c:v>40721</c:v>
                </c:pt>
                <c:pt idx="374">
                  <c:v>40722</c:v>
                </c:pt>
                <c:pt idx="375">
                  <c:v>40723</c:v>
                </c:pt>
                <c:pt idx="376">
                  <c:v>40724</c:v>
                </c:pt>
                <c:pt idx="377">
                  <c:v>40725</c:v>
                </c:pt>
                <c:pt idx="378">
                  <c:v>40728</c:v>
                </c:pt>
                <c:pt idx="379">
                  <c:v>40729</c:v>
                </c:pt>
                <c:pt idx="380">
                  <c:v>40730</c:v>
                </c:pt>
                <c:pt idx="381">
                  <c:v>40731</c:v>
                </c:pt>
                <c:pt idx="382">
                  <c:v>40732</c:v>
                </c:pt>
                <c:pt idx="383">
                  <c:v>40735</c:v>
                </c:pt>
                <c:pt idx="384">
                  <c:v>40736</c:v>
                </c:pt>
                <c:pt idx="385">
                  <c:v>40737</c:v>
                </c:pt>
                <c:pt idx="386">
                  <c:v>40738</c:v>
                </c:pt>
                <c:pt idx="387">
                  <c:v>40739</c:v>
                </c:pt>
                <c:pt idx="388">
                  <c:v>40742</c:v>
                </c:pt>
                <c:pt idx="389">
                  <c:v>40743</c:v>
                </c:pt>
                <c:pt idx="390">
                  <c:v>40744</c:v>
                </c:pt>
                <c:pt idx="391">
                  <c:v>40745</c:v>
                </c:pt>
                <c:pt idx="392">
                  <c:v>40746</c:v>
                </c:pt>
                <c:pt idx="393">
                  <c:v>40749</c:v>
                </c:pt>
                <c:pt idx="394">
                  <c:v>40750</c:v>
                </c:pt>
                <c:pt idx="395">
                  <c:v>40751</c:v>
                </c:pt>
                <c:pt idx="396">
                  <c:v>40752</c:v>
                </c:pt>
                <c:pt idx="397">
                  <c:v>40753</c:v>
                </c:pt>
                <c:pt idx="398">
                  <c:v>40756</c:v>
                </c:pt>
                <c:pt idx="399">
                  <c:v>40757</c:v>
                </c:pt>
                <c:pt idx="400">
                  <c:v>40758</c:v>
                </c:pt>
                <c:pt idx="401">
                  <c:v>40759</c:v>
                </c:pt>
                <c:pt idx="402">
                  <c:v>40760</c:v>
                </c:pt>
                <c:pt idx="403">
                  <c:v>40763</c:v>
                </c:pt>
                <c:pt idx="404">
                  <c:v>40764</c:v>
                </c:pt>
                <c:pt idx="405">
                  <c:v>40765</c:v>
                </c:pt>
                <c:pt idx="406">
                  <c:v>40766</c:v>
                </c:pt>
                <c:pt idx="407">
                  <c:v>40767</c:v>
                </c:pt>
                <c:pt idx="408">
                  <c:v>40770</c:v>
                </c:pt>
                <c:pt idx="409">
                  <c:v>40771</c:v>
                </c:pt>
                <c:pt idx="410">
                  <c:v>40772</c:v>
                </c:pt>
                <c:pt idx="411">
                  <c:v>40773</c:v>
                </c:pt>
                <c:pt idx="412">
                  <c:v>40774</c:v>
                </c:pt>
                <c:pt idx="413">
                  <c:v>40777</c:v>
                </c:pt>
                <c:pt idx="414">
                  <c:v>40778</c:v>
                </c:pt>
                <c:pt idx="415">
                  <c:v>40779</c:v>
                </c:pt>
                <c:pt idx="416">
                  <c:v>40780</c:v>
                </c:pt>
                <c:pt idx="417">
                  <c:v>40781</c:v>
                </c:pt>
                <c:pt idx="418">
                  <c:v>40784</c:v>
                </c:pt>
                <c:pt idx="419">
                  <c:v>40785</c:v>
                </c:pt>
                <c:pt idx="420">
                  <c:v>40786</c:v>
                </c:pt>
                <c:pt idx="421">
                  <c:v>40787</c:v>
                </c:pt>
                <c:pt idx="422">
                  <c:v>40788</c:v>
                </c:pt>
                <c:pt idx="423">
                  <c:v>40791</c:v>
                </c:pt>
                <c:pt idx="424">
                  <c:v>40792</c:v>
                </c:pt>
                <c:pt idx="425">
                  <c:v>40794</c:v>
                </c:pt>
                <c:pt idx="426">
                  <c:v>40795</c:v>
                </c:pt>
                <c:pt idx="427">
                  <c:v>40798</c:v>
                </c:pt>
                <c:pt idx="428">
                  <c:v>40799</c:v>
                </c:pt>
                <c:pt idx="429">
                  <c:v>40800</c:v>
                </c:pt>
                <c:pt idx="430">
                  <c:v>40801</c:v>
                </c:pt>
                <c:pt idx="431">
                  <c:v>40802</c:v>
                </c:pt>
                <c:pt idx="432">
                  <c:v>40805</c:v>
                </c:pt>
                <c:pt idx="433">
                  <c:v>40806</c:v>
                </c:pt>
                <c:pt idx="434">
                  <c:v>40807</c:v>
                </c:pt>
                <c:pt idx="435">
                  <c:v>40808</c:v>
                </c:pt>
                <c:pt idx="436">
                  <c:v>40809</c:v>
                </c:pt>
                <c:pt idx="437">
                  <c:v>40812</c:v>
                </c:pt>
                <c:pt idx="438">
                  <c:v>40813</c:v>
                </c:pt>
                <c:pt idx="439">
                  <c:v>40814</c:v>
                </c:pt>
                <c:pt idx="440">
                  <c:v>40815</c:v>
                </c:pt>
                <c:pt idx="441">
                  <c:v>40816</c:v>
                </c:pt>
                <c:pt idx="442">
                  <c:v>40819</c:v>
                </c:pt>
                <c:pt idx="443">
                  <c:v>40820</c:v>
                </c:pt>
                <c:pt idx="444">
                  <c:v>40821</c:v>
                </c:pt>
                <c:pt idx="445">
                  <c:v>40822</c:v>
                </c:pt>
                <c:pt idx="446">
                  <c:v>40823</c:v>
                </c:pt>
                <c:pt idx="447">
                  <c:v>40826</c:v>
                </c:pt>
                <c:pt idx="448">
                  <c:v>40827</c:v>
                </c:pt>
                <c:pt idx="449">
                  <c:v>40829</c:v>
                </c:pt>
                <c:pt idx="450">
                  <c:v>40830</c:v>
                </c:pt>
                <c:pt idx="451">
                  <c:v>40833</c:v>
                </c:pt>
                <c:pt idx="452">
                  <c:v>40834</c:v>
                </c:pt>
                <c:pt idx="453">
                  <c:v>40835</c:v>
                </c:pt>
                <c:pt idx="454">
                  <c:v>40836</c:v>
                </c:pt>
                <c:pt idx="455">
                  <c:v>40837</c:v>
                </c:pt>
                <c:pt idx="456">
                  <c:v>40840</c:v>
                </c:pt>
                <c:pt idx="457">
                  <c:v>40841</c:v>
                </c:pt>
                <c:pt idx="458">
                  <c:v>40842</c:v>
                </c:pt>
                <c:pt idx="459">
                  <c:v>40843</c:v>
                </c:pt>
                <c:pt idx="460">
                  <c:v>40844</c:v>
                </c:pt>
                <c:pt idx="461">
                  <c:v>40847</c:v>
                </c:pt>
                <c:pt idx="462">
                  <c:v>40848</c:v>
                </c:pt>
                <c:pt idx="463">
                  <c:v>40850</c:v>
                </c:pt>
                <c:pt idx="464">
                  <c:v>40851</c:v>
                </c:pt>
                <c:pt idx="465">
                  <c:v>40854</c:v>
                </c:pt>
                <c:pt idx="466">
                  <c:v>40855</c:v>
                </c:pt>
                <c:pt idx="467">
                  <c:v>40856</c:v>
                </c:pt>
                <c:pt idx="468">
                  <c:v>40857</c:v>
                </c:pt>
                <c:pt idx="469">
                  <c:v>40858</c:v>
                </c:pt>
                <c:pt idx="470">
                  <c:v>40861</c:v>
                </c:pt>
                <c:pt idx="471">
                  <c:v>40863</c:v>
                </c:pt>
                <c:pt idx="472">
                  <c:v>40864</c:v>
                </c:pt>
                <c:pt idx="473">
                  <c:v>40865</c:v>
                </c:pt>
                <c:pt idx="474">
                  <c:v>40868</c:v>
                </c:pt>
                <c:pt idx="475">
                  <c:v>40869</c:v>
                </c:pt>
                <c:pt idx="476">
                  <c:v>40870</c:v>
                </c:pt>
                <c:pt idx="477">
                  <c:v>40871</c:v>
                </c:pt>
                <c:pt idx="478">
                  <c:v>40872</c:v>
                </c:pt>
                <c:pt idx="479">
                  <c:v>40875</c:v>
                </c:pt>
                <c:pt idx="480">
                  <c:v>40876</c:v>
                </c:pt>
                <c:pt idx="481">
                  <c:v>40877</c:v>
                </c:pt>
                <c:pt idx="482">
                  <c:v>40878</c:v>
                </c:pt>
                <c:pt idx="483">
                  <c:v>40879</c:v>
                </c:pt>
                <c:pt idx="484">
                  <c:v>40882</c:v>
                </c:pt>
                <c:pt idx="485">
                  <c:v>40883</c:v>
                </c:pt>
                <c:pt idx="486">
                  <c:v>40884</c:v>
                </c:pt>
                <c:pt idx="487">
                  <c:v>40885</c:v>
                </c:pt>
                <c:pt idx="488">
                  <c:v>40886</c:v>
                </c:pt>
                <c:pt idx="489">
                  <c:v>40889</c:v>
                </c:pt>
                <c:pt idx="490">
                  <c:v>40890</c:v>
                </c:pt>
                <c:pt idx="491">
                  <c:v>40891</c:v>
                </c:pt>
                <c:pt idx="492">
                  <c:v>40892</c:v>
                </c:pt>
                <c:pt idx="493">
                  <c:v>40893</c:v>
                </c:pt>
                <c:pt idx="494">
                  <c:v>40896</c:v>
                </c:pt>
                <c:pt idx="495">
                  <c:v>40897</c:v>
                </c:pt>
                <c:pt idx="496">
                  <c:v>40898</c:v>
                </c:pt>
                <c:pt idx="497">
                  <c:v>40899</c:v>
                </c:pt>
                <c:pt idx="498">
                  <c:v>40900</c:v>
                </c:pt>
                <c:pt idx="499">
                  <c:v>40903</c:v>
                </c:pt>
                <c:pt idx="500">
                  <c:v>40904</c:v>
                </c:pt>
                <c:pt idx="501">
                  <c:v>40905</c:v>
                </c:pt>
                <c:pt idx="502">
                  <c:v>40906</c:v>
                </c:pt>
                <c:pt idx="503">
                  <c:v>40907</c:v>
                </c:pt>
                <c:pt idx="504">
                  <c:v>40910</c:v>
                </c:pt>
                <c:pt idx="505">
                  <c:v>40911</c:v>
                </c:pt>
                <c:pt idx="506">
                  <c:v>40912</c:v>
                </c:pt>
                <c:pt idx="507">
                  <c:v>40913</c:v>
                </c:pt>
                <c:pt idx="508">
                  <c:v>40914</c:v>
                </c:pt>
                <c:pt idx="509">
                  <c:v>40917</c:v>
                </c:pt>
                <c:pt idx="510">
                  <c:v>40918</c:v>
                </c:pt>
                <c:pt idx="511">
                  <c:v>40919</c:v>
                </c:pt>
                <c:pt idx="512">
                  <c:v>40920</c:v>
                </c:pt>
                <c:pt idx="513">
                  <c:v>40921</c:v>
                </c:pt>
                <c:pt idx="514">
                  <c:v>40924</c:v>
                </c:pt>
                <c:pt idx="515">
                  <c:v>40925</c:v>
                </c:pt>
                <c:pt idx="516">
                  <c:v>40926</c:v>
                </c:pt>
                <c:pt idx="517">
                  <c:v>40927</c:v>
                </c:pt>
                <c:pt idx="518">
                  <c:v>40928</c:v>
                </c:pt>
                <c:pt idx="519">
                  <c:v>40931</c:v>
                </c:pt>
                <c:pt idx="520">
                  <c:v>40932</c:v>
                </c:pt>
                <c:pt idx="521">
                  <c:v>40933</c:v>
                </c:pt>
                <c:pt idx="522">
                  <c:v>40934</c:v>
                </c:pt>
                <c:pt idx="523">
                  <c:v>40935</c:v>
                </c:pt>
                <c:pt idx="524">
                  <c:v>40938</c:v>
                </c:pt>
                <c:pt idx="525">
                  <c:v>40939</c:v>
                </c:pt>
                <c:pt idx="526">
                  <c:v>40940</c:v>
                </c:pt>
                <c:pt idx="527">
                  <c:v>40941</c:v>
                </c:pt>
                <c:pt idx="528">
                  <c:v>40942</c:v>
                </c:pt>
                <c:pt idx="529">
                  <c:v>40945</c:v>
                </c:pt>
                <c:pt idx="530">
                  <c:v>40946</c:v>
                </c:pt>
                <c:pt idx="531">
                  <c:v>40947</c:v>
                </c:pt>
                <c:pt idx="532">
                  <c:v>40948</c:v>
                </c:pt>
                <c:pt idx="533">
                  <c:v>40949</c:v>
                </c:pt>
                <c:pt idx="534">
                  <c:v>40952</c:v>
                </c:pt>
                <c:pt idx="535">
                  <c:v>40953</c:v>
                </c:pt>
                <c:pt idx="536">
                  <c:v>40954</c:v>
                </c:pt>
                <c:pt idx="537">
                  <c:v>40955</c:v>
                </c:pt>
                <c:pt idx="538">
                  <c:v>40956</c:v>
                </c:pt>
                <c:pt idx="539">
                  <c:v>40961</c:v>
                </c:pt>
                <c:pt idx="540">
                  <c:v>40962</c:v>
                </c:pt>
                <c:pt idx="541">
                  <c:v>40963</c:v>
                </c:pt>
                <c:pt idx="542">
                  <c:v>40966</c:v>
                </c:pt>
                <c:pt idx="543">
                  <c:v>40967</c:v>
                </c:pt>
                <c:pt idx="544">
                  <c:v>40968</c:v>
                </c:pt>
                <c:pt idx="545">
                  <c:v>40969</c:v>
                </c:pt>
                <c:pt idx="546">
                  <c:v>40970</c:v>
                </c:pt>
                <c:pt idx="547">
                  <c:v>40973</c:v>
                </c:pt>
                <c:pt idx="548">
                  <c:v>40974</c:v>
                </c:pt>
                <c:pt idx="549">
                  <c:v>40975</c:v>
                </c:pt>
                <c:pt idx="550">
                  <c:v>40976</c:v>
                </c:pt>
                <c:pt idx="551">
                  <c:v>40977</c:v>
                </c:pt>
                <c:pt idx="552">
                  <c:v>40980</c:v>
                </c:pt>
                <c:pt idx="553">
                  <c:v>40981</c:v>
                </c:pt>
                <c:pt idx="554">
                  <c:v>40982</c:v>
                </c:pt>
                <c:pt idx="555">
                  <c:v>40983</c:v>
                </c:pt>
                <c:pt idx="556">
                  <c:v>40984</c:v>
                </c:pt>
                <c:pt idx="557">
                  <c:v>40987</c:v>
                </c:pt>
                <c:pt idx="558">
                  <c:v>40988</c:v>
                </c:pt>
                <c:pt idx="559">
                  <c:v>40989</c:v>
                </c:pt>
                <c:pt idx="560">
                  <c:v>40990</c:v>
                </c:pt>
                <c:pt idx="561">
                  <c:v>40991</c:v>
                </c:pt>
                <c:pt idx="562">
                  <c:v>40994</c:v>
                </c:pt>
                <c:pt idx="563">
                  <c:v>40995</c:v>
                </c:pt>
                <c:pt idx="564">
                  <c:v>40996</c:v>
                </c:pt>
                <c:pt idx="565">
                  <c:v>40997</c:v>
                </c:pt>
                <c:pt idx="566">
                  <c:v>40998</c:v>
                </c:pt>
                <c:pt idx="567">
                  <c:v>41001</c:v>
                </c:pt>
                <c:pt idx="568">
                  <c:v>41002</c:v>
                </c:pt>
                <c:pt idx="569">
                  <c:v>41003</c:v>
                </c:pt>
                <c:pt idx="570">
                  <c:v>41004</c:v>
                </c:pt>
                <c:pt idx="571">
                  <c:v>41008</c:v>
                </c:pt>
                <c:pt idx="572">
                  <c:v>41009</c:v>
                </c:pt>
                <c:pt idx="573">
                  <c:v>41010</c:v>
                </c:pt>
                <c:pt idx="574">
                  <c:v>41011</c:v>
                </c:pt>
                <c:pt idx="575">
                  <c:v>41012</c:v>
                </c:pt>
                <c:pt idx="576">
                  <c:v>41015</c:v>
                </c:pt>
                <c:pt idx="577">
                  <c:v>41016</c:v>
                </c:pt>
                <c:pt idx="578">
                  <c:v>41017</c:v>
                </c:pt>
                <c:pt idx="579">
                  <c:v>41018</c:v>
                </c:pt>
                <c:pt idx="580">
                  <c:v>41019</c:v>
                </c:pt>
                <c:pt idx="581">
                  <c:v>41022</c:v>
                </c:pt>
                <c:pt idx="582">
                  <c:v>41023</c:v>
                </c:pt>
                <c:pt idx="583">
                  <c:v>41024</c:v>
                </c:pt>
                <c:pt idx="584">
                  <c:v>41025</c:v>
                </c:pt>
                <c:pt idx="585">
                  <c:v>41026</c:v>
                </c:pt>
                <c:pt idx="586">
                  <c:v>41029</c:v>
                </c:pt>
                <c:pt idx="587">
                  <c:v>41031</c:v>
                </c:pt>
                <c:pt idx="588">
                  <c:v>41032</c:v>
                </c:pt>
                <c:pt idx="589">
                  <c:v>41033</c:v>
                </c:pt>
                <c:pt idx="590">
                  <c:v>41036</c:v>
                </c:pt>
                <c:pt idx="591">
                  <c:v>41037</c:v>
                </c:pt>
                <c:pt idx="592">
                  <c:v>41038</c:v>
                </c:pt>
                <c:pt idx="593">
                  <c:v>41039</c:v>
                </c:pt>
                <c:pt idx="594">
                  <c:v>41040</c:v>
                </c:pt>
                <c:pt idx="595">
                  <c:v>41043</c:v>
                </c:pt>
                <c:pt idx="596">
                  <c:v>41044</c:v>
                </c:pt>
                <c:pt idx="597">
                  <c:v>41045</c:v>
                </c:pt>
                <c:pt idx="598">
                  <c:v>41046</c:v>
                </c:pt>
                <c:pt idx="599">
                  <c:v>41047</c:v>
                </c:pt>
                <c:pt idx="600">
                  <c:v>41050</c:v>
                </c:pt>
                <c:pt idx="601">
                  <c:v>41051</c:v>
                </c:pt>
                <c:pt idx="602">
                  <c:v>41052</c:v>
                </c:pt>
                <c:pt idx="603">
                  <c:v>41053</c:v>
                </c:pt>
                <c:pt idx="604">
                  <c:v>41054</c:v>
                </c:pt>
                <c:pt idx="605">
                  <c:v>41057</c:v>
                </c:pt>
                <c:pt idx="606">
                  <c:v>41058</c:v>
                </c:pt>
                <c:pt idx="607">
                  <c:v>41059</c:v>
                </c:pt>
                <c:pt idx="608">
                  <c:v>41060</c:v>
                </c:pt>
                <c:pt idx="609">
                  <c:v>41061</c:v>
                </c:pt>
                <c:pt idx="610">
                  <c:v>41064</c:v>
                </c:pt>
                <c:pt idx="611">
                  <c:v>41065</c:v>
                </c:pt>
                <c:pt idx="612">
                  <c:v>41066</c:v>
                </c:pt>
                <c:pt idx="613">
                  <c:v>41068</c:v>
                </c:pt>
                <c:pt idx="614">
                  <c:v>41071</c:v>
                </c:pt>
                <c:pt idx="615">
                  <c:v>41072</c:v>
                </c:pt>
                <c:pt idx="616">
                  <c:v>41073</c:v>
                </c:pt>
                <c:pt idx="617">
                  <c:v>41074</c:v>
                </c:pt>
                <c:pt idx="618">
                  <c:v>41075</c:v>
                </c:pt>
                <c:pt idx="619">
                  <c:v>41078</c:v>
                </c:pt>
                <c:pt idx="620">
                  <c:v>41079</c:v>
                </c:pt>
                <c:pt idx="621">
                  <c:v>41080</c:v>
                </c:pt>
                <c:pt idx="622">
                  <c:v>41081</c:v>
                </c:pt>
                <c:pt idx="623">
                  <c:v>41082</c:v>
                </c:pt>
                <c:pt idx="624">
                  <c:v>41085</c:v>
                </c:pt>
                <c:pt idx="625">
                  <c:v>41086</c:v>
                </c:pt>
                <c:pt idx="626">
                  <c:v>41087</c:v>
                </c:pt>
                <c:pt idx="627">
                  <c:v>41088</c:v>
                </c:pt>
                <c:pt idx="628">
                  <c:v>41089</c:v>
                </c:pt>
                <c:pt idx="629">
                  <c:v>41092</c:v>
                </c:pt>
                <c:pt idx="630">
                  <c:v>41093</c:v>
                </c:pt>
                <c:pt idx="631">
                  <c:v>41094</c:v>
                </c:pt>
                <c:pt idx="632">
                  <c:v>41095</c:v>
                </c:pt>
                <c:pt idx="633">
                  <c:v>41096</c:v>
                </c:pt>
                <c:pt idx="634">
                  <c:v>41099</c:v>
                </c:pt>
                <c:pt idx="635">
                  <c:v>41100</c:v>
                </c:pt>
                <c:pt idx="636">
                  <c:v>41101</c:v>
                </c:pt>
                <c:pt idx="637">
                  <c:v>41102</c:v>
                </c:pt>
                <c:pt idx="638">
                  <c:v>41103</c:v>
                </c:pt>
                <c:pt idx="639">
                  <c:v>41106</c:v>
                </c:pt>
                <c:pt idx="640">
                  <c:v>41107</c:v>
                </c:pt>
                <c:pt idx="641">
                  <c:v>41108</c:v>
                </c:pt>
                <c:pt idx="642">
                  <c:v>41109</c:v>
                </c:pt>
                <c:pt idx="643">
                  <c:v>41110</c:v>
                </c:pt>
                <c:pt idx="644">
                  <c:v>41113</c:v>
                </c:pt>
                <c:pt idx="645">
                  <c:v>41114</c:v>
                </c:pt>
                <c:pt idx="646">
                  <c:v>41115</c:v>
                </c:pt>
                <c:pt idx="647">
                  <c:v>41116</c:v>
                </c:pt>
                <c:pt idx="648">
                  <c:v>41117</c:v>
                </c:pt>
                <c:pt idx="649">
                  <c:v>41120</c:v>
                </c:pt>
                <c:pt idx="650">
                  <c:v>41121</c:v>
                </c:pt>
                <c:pt idx="651">
                  <c:v>41122</c:v>
                </c:pt>
                <c:pt idx="652">
                  <c:v>41123</c:v>
                </c:pt>
                <c:pt idx="653">
                  <c:v>41124</c:v>
                </c:pt>
                <c:pt idx="654">
                  <c:v>41127</c:v>
                </c:pt>
                <c:pt idx="655">
                  <c:v>41128</c:v>
                </c:pt>
                <c:pt idx="656">
                  <c:v>41129</c:v>
                </c:pt>
                <c:pt idx="657">
                  <c:v>41130</c:v>
                </c:pt>
                <c:pt idx="658">
                  <c:v>41131</c:v>
                </c:pt>
                <c:pt idx="659">
                  <c:v>41134</c:v>
                </c:pt>
                <c:pt idx="660">
                  <c:v>41135</c:v>
                </c:pt>
                <c:pt idx="661">
                  <c:v>41136</c:v>
                </c:pt>
                <c:pt idx="662">
                  <c:v>41137</c:v>
                </c:pt>
                <c:pt idx="663">
                  <c:v>41138</c:v>
                </c:pt>
                <c:pt idx="664">
                  <c:v>41141</c:v>
                </c:pt>
                <c:pt idx="665">
                  <c:v>41142</c:v>
                </c:pt>
                <c:pt idx="666">
                  <c:v>41143</c:v>
                </c:pt>
                <c:pt idx="667">
                  <c:v>41144</c:v>
                </c:pt>
                <c:pt idx="668">
                  <c:v>41145</c:v>
                </c:pt>
                <c:pt idx="669">
                  <c:v>41148</c:v>
                </c:pt>
                <c:pt idx="670">
                  <c:v>41149</c:v>
                </c:pt>
                <c:pt idx="671">
                  <c:v>41150</c:v>
                </c:pt>
                <c:pt idx="672">
                  <c:v>41151</c:v>
                </c:pt>
                <c:pt idx="673">
                  <c:v>41152</c:v>
                </c:pt>
                <c:pt idx="674">
                  <c:v>41155</c:v>
                </c:pt>
                <c:pt idx="675">
                  <c:v>41156</c:v>
                </c:pt>
                <c:pt idx="676">
                  <c:v>41157</c:v>
                </c:pt>
                <c:pt idx="677">
                  <c:v>41158</c:v>
                </c:pt>
                <c:pt idx="678">
                  <c:v>41162</c:v>
                </c:pt>
                <c:pt idx="679">
                  <c:v>41163</c:v>
                </c:pt>
                <c:pt idx="680">
                  <c:v>41164</c:v>
                </c:pt>
                <c:pt idx="681">
                  <c:v>41165</c:v>
                </c:pt>
                <c:pt idx="682">
                  <c:v>41166</c:v>
                </c:pt>
                <c:pt idx="683">
                  <c:v>41169</c:v>
                </c:pt>
                <c:pt idx="684">
                  <c:v>41170</c:v>
                </c:pt>
                <c:pt idx="685">
                  <c:v>41171</c:v>
                </c:pt>
                <c:pt idx="686">
                  <c:v>41172</c:v>
                </c:pt>
                <c:pt idx="687">
                  <c:v>41173</c:v>
                </c:pt>
                <c:pt idx="688">
                  <c:v>41176</c:v>
                </c:pt>
                <c:pt idx="689">
                  <c:v>41177</c:v>
                </c:pt>
                <c:pt idx="690">
                  <c:v>41178</c:v>
                </c:pt>
                <c:pt idx="691">
                  <c:v>41179</c:v>
                </c:pt>
                <c:pt idx="692">
                  <c:v>41180</c:v>
                </c:pt>
                <c:pt idx="693">
                  <c:v>41183</c:v>
                </c:pt>
                <c:pt idx="694">
                  <c:v>41184</c:v>
                </c:pt>
                <c:pt idx="695">
                  <c:v>41185</c:v>
                </c:pt>
                <c:pt idx="696">
                  <c:v>41186</c:v>
                </c:pt>
                <c:pt idx="697">
                  <c:v>41187</c:v>
                </c:pt>
                <c:pt idx="698">
                  <c:v>41190</c:v>
                </c:pt>
                <c:pt idx="699">
                  <c:v>41191</c:v>
                </c:pt>
                <c:pt idx="700">
                  <c:v>41192</c:v>
                </c:pt>
                <c:pt idx="701">
                  <c:v>41193</c:v>
                </c:pt>
                <c:pt idx="702">
                  <c:v>41197</c:v>
                </c:pt>
                <c:pt idx="703">
                  <c:v>41198</c:v>
                </c:pt>
                <c:pt idx="704">
                  <c:v>41199</c:v>
                </c:pt>
                <c:pt idx="705">
                  <c:v>41200</c:v>
                </c:pt>
                <c:pt idx="706">
                  <c:v>41201</c:v>
                </c:pt>
                <c:pt idx="707">
                  <c:v>41204</c:v>
                </c:pt>
                <c:pt idx="708">
                  <c:v>41205</c:v>
                </c:pt>
                <c:pt idx="709">
                  <c:v>41206</c:v>
                </c:pt>
                <c:pt idx="710">
                  <c:v>41207</c:v>
                </c:pt>
                <c:pt idx="711">
                  <c:v>41208</c:v>
                </c:pt>
                <c:pt idx="712">
                  <c:v>41211</c:v>
                </c:pt>
                <c:pt idx="713">
                  <c:v>41212</c:v>
                </c:pt>
                <c:pt idx="714">
                  <c:v>41213</c:v>
                </c:pt>
                <c:pt idx="715">
                  <c:v>41214</c:v>
                </c:pt>
                <c:pt idx="716">
                  <c:v>41218</c:v>
                </c:pt>
                <c:pt idx="717">
                  <c:v>41219</c:v>
                </c:pt>
                <c:pt idx="718">
                  <c:v>41220</c:v>
                </c:pt>
                <c:pt idx="719">
                  <c:v>41221</c:v>
                </c:pt>
                <c:pt idx="720">
                  <c:v>41222</c:v>
                </c:pt>
                <c:pt idx="721">
                  <c:v>41225</c:v>
                </c:pt>
                <c:pt idx="722">
                  <c:v>41226</c:v>
                </c:pt>
                <c:pt idx="723">
                  <c:v>41227</c:v>
                </c:pt>
                <c:pt idx="724">
                  <c:v>41229</c:v>
                </c:pt>
                <c:pt idx="725">
                  <c:v>41232</c:v>
                </c:pt>
                <c:pt idx="726">
                  <c:v>41233</c:v>
                </c:pt>
                <c:pt idx="727">
                  <c:v>41234</c:v>
                </c:pt>
                <c:pt idx="728">
                  <c:v>41235</c:v>
                </c:pt>
                <c:pt idx="729">
                  <c:v>41236</c:v>
                </c:pt>
                <c:pt idx="730">
                  <c:v>41239</c:v>
                </c:pt>
                <c:pt idx="731">
                  <c:v>41240</c:v>
                </c:pt>
                <c:pt idx="732">
                  <c:v>41241</c:v>
                </c:pt>
                <c:pt idx="733">
                  <c:v>41242</c:v>
                </c:pt>
                <c:pt idx="734">
                  <c:v>41243</c:v>
                </c:pt>
                <c:pt idx="735">
                  <c:v>41246</c:v>
                </c:pt>
                <c:pt idx="736">
                  <c:v>41247</c:v>
                </c:pt>
                <c:pt idx="737">
                  <c:v>41248</c:v>
                </c:pt>
                <c:pt idx="738">
                  <c:v>41249</c:v>
                </c:pt>
                <c:pt idx="739">
                  <c:v>41250</c:v>
                </c:pt>
                <c:pt idx="740">
                  <c:v>41253</c:v>
                </c:pt>
                <c:pt idx="741">
                  <c:v>41254</c:v>
                </c:pt>
                <c:pt idx="742">
                  <c:v>41255</c:v>
                </c:pt>
                <c:pt idx="743">
                  <c:v>41256</c:v>
                </c:pt>
                <c:pt idx="744">
                  <c:v>41257</c:v>
                </c:pt>
                <c:pt idx="745">
                  <c:v>41260</c:v>
                </c:pt>
                <c:pt idx="746">
                  <c:v>41261</c:v>
                </c:pt>
                <c:pt idx="747">
                  <c:v>41262</c:v>
                </c:pt>
                <c:pt idx="748">
                  <c:v>41263</c:v>
                </c:pt>
                <c:pt idx="749">
                  <c:v>41264</c:v>
                </c:pt>
                <c:pt idx="750">
                  <c:v>41267</c:v>
                </c:pt>
                <c:pt idx="751">
                  <c:v>41269</c:v>
                </c:pt>
                <c:pt idx="752">
                  <c:v>41270</c:v>
                </c:pt>
                <c:pt idx="753">
                  <c:v>41271</c:v>
                </c:pt>
                <c:pt idx="754">
                  <c:v>41274</c:v>
                </c:pt>
                <c:pt idx="755">
                  <c:v>41276</c:v>
                </c:pt>
                <c:pt idx="756">
                  <c:v>41277</c:v>
                </c:pt>
                <c:pt idx="757">
                  <c:v>41278</c:v>
                </c:pt>
                <c:pt idx="758">
                  <c:v>41281</c:v>
                </c:pt>
                <c:pt idx="759">
                  <c:v>41282</c:v>
                </c:pt>
                <c:pt idx="760">
                  <c:v>41283</c:v>
                </c:pt>
                <c:pt idx="761">
                  <c:v>41284</c:v>
                </c:pt>
                <c:pt idx="762">
                  <c:v>41285</c:v>
                </c:pt>
                <c:pt idx="763">
                  <c:v>41288</c:v>
                </c:pt>
                <c:pt idx="764">
                  <c:v>41289</c:v>
                </c:pt>
                <c:pt idx="765">
                  <c:v>41290</c:v>
                </c:pt>
                <c:pt idx="766">
                  <c:v>41291</c:v>
                </c:pt>
                <c:pt idx="767">
                  <c:v>41292</c:v>
                </c:pt>
                <c:pt idx="768">
                  <c:v>41295</c:v>
                </c:pt>
                <c:pt idx="769">
                  <c:v>41296</c:v>
                </c:pt>
                <c:pt idx="770">
                  <c:v>41297</c:v>
                </c:pt>
                <c:pt idx="771">
                  <c:v>41298</c:v>
                </c:pt>
                <c:pt idx="772">
                  <c:v>41299</c:v>
                </c:pt>
                <c:pt idx="773">
                  <c:v>41302</c:v>
                </c:pt>
                <c:pt idx="774">
                  <c:v>41303</c:v>
                </c:pt>
                <c:pt idx="775">
                  <c:v>41304</c:v>
                </c:pt>
                <c:pt idx="776">
                  <c:v>41305</c:v>
                </c:pt>
                <c:pt idx="777">
                  <c:v>41306</c:v>
                </c:pt>
                <c:pt idx="778">
                  <c:v>41309</c:v>
                </c:pt>
                <c:pt idx="779">
                  <c:v>41310</c:v>
                </c:pt>
                <c:pt idx="780">
                  <c:v>41311</c:v>
                </c:pt>
                <c:pt idx="781">
                  <c:v>41312</c:v>
                </c:pt>
                <c:pt idx="782">
                  <c:v>41313</c:v>
                </c:pt>
                <c:pt idx="783">
                  <c:v>41318</c:v>
                </c:pt>
                <c:pt idx="784">
                  <c:v>41319</c:v>
                </c:pt>
                <c:pt idx="785">
                  <c:v>41320</c:v>
                </c:pt>
                <c:pt idx="786">
                  <c:v>41323</c:v>
                </c:pt>
                <c:pt idx="787">
                  <c:v>41324</c:v>
                </c:pt>
                <c:pt idx="788">
                  <c:v>41325</c:v>
                </c:pt>
                <c:pt idx="789">
                  <c:v>41326</c:v>
                </c:pt>
                <c:pt idx="790">
                  <c:v>41327</c:v>
                </c:pt>
                <c:pt idx="791">
                  <c:v>41330</c:v>
                </c:pt>
                <c:pt idx="792">
                  <c:v>41331</c:v>
                </c:pt>
                <c:pt idx="793">
                  <c:v>41332</c:v>
                </c:pt>
                <c:pt idx="794">
                  <c:v>41333</c:v>
                </c:pt>
                <c:pt idx="795">
                  <c:v>41334</c:v>
                </c:pt>
                <c:pt idx="796">
                  <c:v>41337</c:v>
                </c:pt>
                <c:pt idx="797">
                  <c:v>41338</c:v>
                </c:pt>
                <c:pt idx="798">
                  <c:v>41339</c:v>
                </c:pt>
                <c:pt idx="799">
                  <c:v>41340</c:v>
                </c:pt>
                <c:pt idx="800">
                  <c:v>41341</c:v>
                </c:pt>
                <c:pt idx="801">
                  <c:v>41344</c:v>
                </c:pt>
                <c:pt idx="802">
                  <c:v>41345</c:v>
                </c:pt>
                <c:pt idx="803">
                  <c:v>41346</c:v>
                </c:pt>
                <c:pt idx="804">
                  <c:v>41347</c:v>
                </c:pt>
                <c:pt idx="805">
                  <c:v>41348</c:v>
                </c:pt>
                <c:pt idx="806">
                  <c:v>41351</c:v>
                </c:pt>
                <c:pt idx="807">
                  <c:v>41352</c:v>
                </c:pt>
                <c:pt idx="808">
                  <c:v>41353</c:v>
                </c:pt>
                <c:pt idx="809">
                  <c:v>41354</c:v>
                </c:pt>
                <c:pt idx="810">
                  <c:v>41355</c:v>
                </c:pt>
                <c:pt idx="811">
                  <c:v>41358</c:v>
                </c:pt>
                <c:pt idx="812">
                  <c:v>41359</c:v>
                </c:pt>
                <c:pt idx="813">
                  <c:v>41360</c:v>
                </c:pt>
                <c:pt idx="814">
                  <c:v>41361</c:v>
                </c:pt>
                <c:pt idx="815">
                  <c:v>41365</c:v>
                </c:pt>
                <c:pt idx="816">
                  <c:v>41366</c:v>
                </c:pt>
                <c:pt idx="817">
                  <c:v>41367</c:v>
                </c:pt>
                <c:pt idx="818">
                  <c:v>41368</c:v>
                </c:pt>
                <c:pt idx="819">
                  <c:v>41369</c:v>
                </c:pt>
                <c:pt idx="820">
                  <c:v>41372</c:v>
                </c:pt>
                <c:pt idx="821">
                  <c:v>41373</c:v>
                </c:pt>
                <c:pt idx="822">
                  <c:v>41374</c:v>
                </c:pt>
                <c:pt idx="823">
                  <c:v>41375</c:v>
                </c:pt>
                <c:pt idx="824">
                  <c:v>41376</c:v>
                </c:pt>
                <c:pt idx="825">
                  <c:v>41379</c:v>
                </c:pt>
                <c:pt idx="826">
                  <c:v>41380</c:v>
                </c:pt>
                <c:pt idx="827">
                  <c:v>41381</c:v>
                </c:pt>
                <c:pt idx="828">
                  <c:v>41382</c:v>
                </c:pt>
                <c:pt idx="829">
                  <c:v>41383</c:v>
                </c:pt>
                <c:pt idx="830">
                  <c:v>41386</c:v>
                </c:pt>
                <c:pt idx="831">
                  <c:v>41387</c:v>
                </c:pt>
                <c:pt idx="832">
                  <c:v>41388</c:v>
                </c:pt>
                <c:pt idx="833">
                  <c:v>41389</c:v>
                </c:pt>
                <c:pt idx="834">
                  <c:v>41390</c:v>
                </c:pt>
                <c:pt idx="835">
                  <c:v>41393</c:v>
                </c:pt>
                <c:pt idx="836">
                  <c:v>41394</c:v>
                </c:pt>
                <c:pt idx="837">
                  <c:v>41396</c:v>
                </c:pt>
                <c:pt idx="838">
                  <c:v>41397</c:v>
                </c:pt>
                <c:pt idx="839">
                  <c:v>41400</c:v>
                </c:pt>
                <c:pt idx="840">
                  <c:v>41401</c:v>
                </c:pt>
                <c:pt idx="841">
                  <c:v>41402</c:v>
                </c:pt>
                <c:pt idx="842">
                  <c:v>41403</c:v>
                </c:pt>
                <c:pt idx="843">
                  <c:v>41404</c:v>
                </c:pt>
                <c:pt idx="844">
                  <c:v>41407</c:v>
                </c:pt>
                <c:pt idx="845">
                  <c:v>41408</c:v>
                </c:pt>
                <c:pt idx="846">
                  <c:v>41409</c:v>
                </c:pt>
                <c:pt idx="847">
                  <c:v>41410</c:v>
                </c:pt>
                <c:pt idx="848">
                  <c:v>41411</c:v>
                </c:pt>
                <c:pt idx="849">
                  <c:v>41414</c:v>
                </c:pt>
                <c:pt idx="850">
                  <c:v>41415</c:v>
                </c:pt>
                <c:pt idx="851">
                  <c:v>41416</c:v>
                </c:pt>
                <c:pt idx="852">
                  <c:v>41417</c:v>
                </c:pt>
                <c:pt idx="853">
                  <c:v>41418</c:v>
                </c:pt>
                <c:pt idx="854">
                  <c:v>41421</c:v>
                </c:pt>
                <c:pt idx="855">
                  <c:v>41422</c:v>
                </c:pt>
                <c:pt idx="856">
                  <c:v>41423</c:v>
                </c:pt>
                <c:pt idx="857">
                  <c:v>41425</c:v>
                </c:pt>
                <c:pt idx="858">
                  <c:v>41428</c:v>
                </c:pt>
                <c:pt idx="859">
                  <c:v>41429</c:v>
                </c:pt>
                <c:pt idx="860">
                  <c:v>41430</c:v>
                </c:pt>
                <c:pt idx="861">
                  <c:v>41431</c:v>
                </c:pt>
                <c:pt idx="862">
                  <c:v>41432</c:v>
                </c:pt>
                <c:pt idx="863">
                  <c:v>41435</c:v>
                </c:pt>
                <c:pt idx="864">
                  <c:v>41436</c:v>
                </c:pt>
                <c:pt idx="865">
                  <c:v>41437</c:v>
                </c:pt>
                <c:pt idx="866">
                  <c:v>41438</c:v>
                </c:pt>
                <c:pt idx="867">
                  <c:v>41439</c:v>
                </c:pt>
                <c:pt idx="868">
                  <c:v>41442</c:v>
                </c:pt>
                <c:pt idx="869">
                  <c:v>41443</c:v>
                </c:pt>
                <c:pt idx="870">
                  <c:v>41444</c:v>
                </c:pt>
                <c:pt idx="871">
                  <c:v>41445</c:v>
                </c:pt>
                <c:pt idx="872">
                  <c:v>41446</c:v>
                </c:pt>
                <c:pt idx="873">
                  <c:v>41449</c:v>
                </c:pt>
                <c:pt idx="874">
                  <c:v>41450</c:v>
                </c:pt>
                <c:pt idx="875">
                  <c:v>41451</c:v>
                </c:pt>
                <c:pt idx="876">
                  <c:v>41452</c:v>
                </c:pt>
                <c:pt idx="877">
                  <c:v>41453</c:v>
                </c:pt>
                <c:pt idx="878">
                  <c:v>41456</c:v>
                </c:pt>
                <c:pt idx="879">
                  <c:v>41457</c:v>
                </c:pt>
                <c:pt idx="880">
                  <c:v>41458</c:v>
                </c:pt>
                <c:pt idx="881">
                  <c:v>41459</c:v>
                </c:pt>
                <c:pt idx="882">
                  <c:v>41460</c:v>
                </c:pt>
                <c:pt idx="883">
                  <c:v>41463</c:v>
                </c:pt>
                <c:pt idx="884">
                  <c:v>41464</c:v>
                </c:pt>
                <c:pt idx="885">
                  <c:v>41465</c:v>
                </c:pt>
                <c:pt idx="886">
                  <c:v>41466</c:v>
                </c:pt>
                <c:pt idx="887">
                  <c:v>41467</c:v>
                </c:pt>
                <c:pt idx="888">
                  <c:v>41470</c:v>
                </c:pt>
                <c:pt idx="889">
                  <c:v>41471</c:v>
                </c:pt>
                <c:pt idx="890">
                  <c:v>41472</c:v>
                </c:pt>
                <c:pt idx="891">
                  <c:v>41473</c:v>
                </c:pt>
                <c:pt idx="892">
                  <c:v>41474</c:v>
                </c:pt>
                <c:pt idx="893">
                  <c:v>41477</c:v>
                </c:pt>
                <c:pt idx="894">
                  <c:v>41478</c:v>
                </c:pt>
                <c:pt idx="895">
                  <c:v>41479</c:v>
                </c:pt>
                <c:pt idx="896">
                  <c:v>41480</c:v>
                </c:pt>
                <c:pt idx="897">
                  <c:v>41481</c:v>
                </c:pt>
                <c:pt idx="898">
                  <c:v>41484</c:v>
                </c:pt>
                <c:pt idx="899">
                  <c:v>41485</c:v>
                </c:pt>
                <c:pt idx="900">
                  <c:v>41486</c:v>
                </c:pt>
                <c:pt idx="901">
                  <c:v>41487</c:v>
                </c:pt>
                <c:pt idx="902">
                  <c:v>41488</c:v>
                </c:pt>
                <c:pt idx="903">
                  <c:v>41491</c:v>
                </c:pt>
                <c:pt idx="904">
                  <c:v>41492</c:v>
                </c:pt>
                <c:pt idx="905">
                  <c:v>41493</c:v>
                </c:pt>
                <c:pt idx="906">
                  <c:v>41494</c:v>
                </c:pt>
                <c:pt idx="907">
                  <c:v>41495</c:v>
                </c:pt>
                <c:pt idx="908">
                  <c:v>41498</c:v>
                </c:pt>
                <c:pt idx="909">
                  <c:v>41499</c:v>
                </c:pt>
                <c:pt idx="910">
                  <c:v>41500</c:v>
                </c:pt>
                <c:pt idx="911">
                  <c:v>41501</c:v>
                </c:pt>
                <c:pt idx="912">
                  <c:v>41502</c:v>
                </c:pt>
                <c:pt idx="913">
                  <c:v>41505</c:v>
                </c:pt>
                <c:pt idx="914">
                  <c:v>41506</c:v>
                </c:pt>
                <c:pt idx="915">
                  <c:v>41507</c:v>
                </c:pt>
                <c:pt idx="916">
                  <c:v>41508</c:v>
                </c:pt>
                <c:pt idx="917">
                  <c:v>41509</c:v>
                </c:pt>
                <c:pt idx="918">
                  <c:v>41512</c:v>
                </c:pt>
                <c:pt idx="919">
                  <c:v>41513</c:v>
                </c:pt>
                <c:pt idx="920">
                  <c:v>41514</c:v>
                </c:pt>
                <c:pt idx="921">
                  <c:v>41515</c:v>
                </c:pt>
                <c:pt idx="922">
                  <c:v>41516</c:v>
                </c:pt>
                <c:pt idx="923">
                  <c:v>41519</c:v>
                </c:pt>
                <c:pt idx="924">
                  <c:v>41520</c:v>
                </c:pt>
                <c:pt idx="925">
                  <c:v>41521</c:v>
                </c:pt>
                <c:pt idx="926">
                  <c:v>41522</c:v>
                </c:pt>
                <c:pt idx="927">
                  <c:v>41523</c:v>
                </c:pt>
                <c:pt idx="928">
                  <c:v>41526</c:v>
                </c:pt>
                <c:pt idx="929">
                  <c:v>41527</c:v>
                </c:pt>
                <c:pt idx="930">
                  <c:v>41528</c:v>
                </c:pt>
                <c:pt idx="931">
                  <c:v>41529</c:v>
                </c:pt>
                <c:pt idx="932">
                  <c:v>41530</c:v>
                </c:pt>
                <c:pt idx="933">
                  <c:v>41533</c:v>
                </c:pt>
                <c:pt idx="934">
                  <c:v>41534</c:v>
                </c:pt>
                <c:pt idx="935">
                  <c:v>41535</c:v>
                </c:pt>
                <c:pt idx="936">
                  <c:v>41536</c:v>
                </c:pt>
                <c:pt idx="937">
                  <c:v>41537</c:v>
                </c:pt>
                <c:pt idx="938">
                  <c:v>41540</c:v>
                </c:pt>
                <c:pt idx="939">
                  <c:v>41541</c:v>
                </c:pt>
                <c:pt idx="940">
                  <c:v>41542</c:v>
                </c:pt>
                <c:pt idx="941">
                  <c:v>41543</c:v>
                </c:pt>
                <c:pt idx="942">
                  <c:v>41544</c:v>
                </c:pt>
                <c:pt idx="943">
                  <c:v>41547</c:v>
                </c:pt>
                <c:pt idx="944">
                  <c:v>41548</c:v>
                </c:pt>
                <c:pt idx="945">
                  <c:v>41549</c:v>
                </c:pt>
                <c:pt idx="946">
                  <c:v>41550</c:v>
                </c:pt>
                <c:pt idx="947">
                  <c:v>41551</c:v>
                </c:pt>
                <c:pt idx="948">
                  <c:v>41554</c:v>
                </c:pt>
                <c:pt idx="949">
                  <c:v>41555</c:v>
                </c:pt>
                <c:pt idx="950">
                  <c:v>41556</c:v>
                </c:pt>
                <c:pt idx="951">
                  <c:v>41557</c:v>
                </c:pt>
                <c:pt idx="952">
                  <c:v>41558</c:v>
                </c:pt>
                <c:pt idx="953">
                  <c:v>41561</c:v>
                </c:pt>
                <c:pt idx="954">
                  <c:v>41562</c:v>
                </c:pt>
                <c:pt idx="955">
                  <c:v>41563</c:v>
                </c:pt>
                <c:pt idx="956">
                  <c:v>41564</c:v>
                </c:pt>
                <c:pt idx="957">
                  <c:v>41565</c:v>
                </c:pt>
                <c:pt idx="958">
                  <c:v>41568</c:v>
                </c:pt>
                <c:pt idx="959">
                  <c:v>41569</c:v>
                </c:pt>
                <c:pt idx="960">
                  <c:v>41570</c:v>
                </c:pt>
                <c:pt idx="961">
                  <c:v>41571</c:v>
                </c:pt>
                <c:pt idx="962">
                  <c:v>41572</c:v>
                </c:pt>
                <c:pt idx="963">
                  <c:v>41575</c:v>
                </c:pt>
                <c:pt idx="964">
                  <c:v>41576</c:v>
                </c:pt>
                <c:pt idx="965">
                  <c:v>41577</c:v>
                </c:pt>
                <c:pt idx="966">
                  <c:v>41578</c:v>
                </c:pt>
                <c:pt idx="967">
                  <c:v>41579</c:v>
                </c:pt>
                <c:pt idx="968">
                  <c:v>41582</c:v>
                </c:pt>
                <c:pt idx="969">
                  <c:v>41583</c:v>
                </c:pt>
                <c:pt idx="970">
                  <c:v>41584</c:v>
                </c:pt>
                <c:pt idx="971">
                  <c:v>41585</c:v>
                </c:pt>
                <c:pt idx="972">
                  <c:v>41586</c:v>
                </c:pt>
                <c:pt idx="973">
                  <c:v>41589</c:v>
                </c:pt>
                <c:pt idx="974">
                  <c:v>41590</c:v>
                </c:pt>
                <c:pt idx="975">
                  <c:v>41591</c:v>
                </c:pt>
                <c:pt idx="976">
                  <c:v>41592</c:v>
                </c:pt>
                <c:pt idx="977">
                  <c:v>41596</c:v>
                </c:pt>
                <c:pt idx="978">
                  <c:v>41597</c:v>
                </c:pt>
                <c:pt idx="979">
                  <c:v>41598</c:v>
                </c:pt>
                <c:pt idx="980">
                  <c:v>41599</c:v>
                </c:pt>
                <c:pt idx="981">
                  <c:v>41600</c:v>
                </c:pt>
                <c:pt idx="982">
                  <c:v>41603</c:v>
                </c:pt>
                <c:pt idx="983">
                  <c:v>41604</c:v>
                </c:pt>
                <c:pt idx="984">
                  <c:v>41605</c:v>
                </c:pt>
                <c:pt idx="985">
                  <c:v>41606</c:v>
                </c:pt>
                <c:pt idx="986">
                  <c:v>41607</c:v>
                </c:pt>
                <c:pt idx="987">
                  <c:v>41610</c:v>
                </c:pt>
                <c:pt idx="988">
                  <c:v>41611</c:v>
                </c:pt>
                <c:pt idx="989">
                  <c:v>41612</c:v>
                </c:pt>
                <c:pt idx="990">
                  <c:v>41613</c:v>
                </c:pt>
                <c:pt idx="991">
                  <c:v>41614</c:v>
                </c:pt>
                <c:pt idx="992">
                  <c:v>41617</c:v>
                </c:pt>
                <c:pt idx="993">
                  <c:v>41618</c:v>
                </c:pt>
                <c:pt idx="994">
                  <c:v>41619</c:v>
                </c:pt>
                <c:pt idx="995">
                  <c:v>41620</c:v>
                </c:pt>
                <c:pt idx="996">
                  <c:v>41621</c:v>
                </c:pt>
                <c:pt idx="997">
                  <c:v>41624</c:v>
                </c:pt>
                <c:pt idx="998">
                  <c:v>41625</c:v>
                </c:pt>
                <c:pt idx="999">
                  <c:v>41626</c:v>
                </c:pt>
                <c:pt idx="1000">
                  <c:v>41627</c:v>
                </c:pt>
                <c:pt idx="1001">
                  <c:v>41628</c:v>
                </c:pt>
                <c:pt idx="1002">
                  <c:v>41631</c:v>
                </c:pt>
                <c:pt idx="1003">
                  <c:v>41632</c:v>
                </c:pt>
                <c:pt idx="1004">
                  <c:v>41634</c:v>
                </c:pt>
                <c:pt idx="1005">
                  <c:v>41635</c:v>
                </c:pt>
                <c:pt idx="1006">
                  <c:v>41638</c:v>
                </c:pt>
                <c:pt idx="1007">
                  <c:v>41639</c:v>
                </c:pt>
                <c:pt idx="1008">
                  <c:v>41641</c:v>
                </c:pt>
                <c:pt idx="1009">
                  <c:v>41642</c:v>
                </c:pt>
                <c:pt idx="1010">
                  <c:v>41645</c:v>
                </c:pt>
                <c:pt idx="1011">
                  <c:v>41646</c:v>
                </c:pt>
                <c:pt idx="1012">
                  <c:v>41647</c:v>
                </c:pt>
                <c:pt idx="1013">
                  <c:v>41648</c:v>
                </c:pt>
                <c:pt idx="1014">
                  <c:v>41649</c:v>
                </c:pt>
                <c:pt idx="1015">
                  <c:v>41652</c:v>
                </c:pt>
                <c:pt idx="1016">
                  <c:v>41653</c:v>
                </c:pt>
                <c:pt idx="1017">
                  <c:v>41654</c:v>
                </c:pt>
                <c:pt idx="1018">
                  <c:v>41655</c:v>
                </c:pt>
                <c:pt idx="1019">
                  <c:v>41656</c:v>
                </c:pt>
                <c:pt idx="1020">
                  <c:v>41659</c:v>
                </c:pt>
                <c:pt idx="1021">
                  <c:v>41660</c:v>
                </c:pt>
                <c:pt idx="1022">
                  <c:v>41661</c:v>
                </c:pt>
                <c:pt idx="1023">
                  <c:v>41662</c:v>
                </c:pt>
                <c:pt idx="1024">
                  <c:v>41663</c:v>
                </c:pt>
                <c:pt idx="1025">
                  <c:v>41666</c:v>
                </c:pt>
                <c:pt idx="1026">
                  <c:v>41667</c:v>
                </c:pt>
                <c:pt idx="1027">
                  <c:v>41668</c:v>
                </c:pt>
                <c:pt idx="1028">
                  <c:v>41669</c:v>
                </c:pt>
                <c:pt idx="1029">
                  <c:v>41670</c:v>
                </c:pt>
                <c:pt idx="1030">
                  <c:v>41673</c:v>
                </c:pt>
                <c:pt idx="1031">
                  <c:v>41674</c:v>
                </c:pt>
                <c:pt idx="1032">
                  <c:v>41675</c:v>
                </c:pt>
                <c:pt idx="1033">
                  <c:v>41676</c:v>
                </c:pt>
                <c:pt idx="1034">
                  <c:v>41677</c:v>
                </c:pt>
                <c:pt idx="1035">
                  <c:v>41680</c:v>
                </c:pt>
                <c:pt idx="1036">
                  <c:v>41681</c:v>
                </c:pt>
                <c:pt idx="1037">
                  <c:v>41682</c:v>
                </c:pt>
                <c:pt idx="1038">
                  <c:v>41683</c:v>
                </c:pt>
                <c:pt idx="1039">
                  <c:v>41684</c:v>
                </c:pt>
                <c:pt idx="1040">
                  <c:v>41687</c:v>
                </c:pt>
                <c:pt idx="1041">
                  <c:v>41688</c:v>
                </c:pt>
                <c:pt idx="1042">
                  <c:v>41689</c:v>
                </c:pt>
                <c:pt idx="1043">
                  <c:v>41690</c:v>
                </c:pt>
                <c:pt idx="1044">
                  <c:v>41691</c:v>
                </c:pt>
                <c:pt idx="1045">
                  <c:v>41694</c:v>
                </c:pt>
                <c:pt idx="1046">
                  <c:v>41695</c:v>
                </c:pt>
                <c:pt idx="1047">
                  <c:v>41696</c:v>
                </c:pt>
                <c:pt idx="1048">
                  <c:v>41697</c:v>
                </c:pt>
                <c:pt idx="1049">
                  <c:v>41698</c:v>
                </c:pt>
                <c:pt idx="1050">
                  <c:v>41703</c:v>
                </c:pt>
                <c:pt idx="1051">
                  <c:v>41704</c:v>
                </c:pt>
                <c:pt idx="1052">
                  <c:v>41705</c:v>
                </c:pt>
                <c:pt idx="1053">
                  <c:v>41708</c:v>
                </c:pt>
                <c:pt idx="1054">
                  <c:v>41709</c:v>
                </c:pt>
                <c:pt idx="1055">
                  <c:v>41710</c:v>
                </c:pt>
                <c:pt idx="1056">
                  <c:v>41711</c:v>
                </c:pt>
                <c:pt idx="1057">
                  <c:v>41712</c:v>
                </c:pt>
                <c:pt idx="1058">
                  <c:v>41715</c:v>
                </c:pt>
                <c:pt idx="1059">
                  <c:v>41716</c:v>
                </c:pt>
                <c:pt idx="1060">
                  <c:v>41717</c:v>
                </c:pt>
                <c:pt idx="1061">
                  <c:v>41718</c:v>
                </c:pt>
                <c:pt idx="1062">
                  <c:v>41719</c:v>
                </c:pt>
                <c:pt idx="1063">
                  <c:v>41722</c:v>
                </c:pt>
                <c:pt idx="1064">
                  <c:v>41723</c:v>
                </c:pt>
                <c:pt idx="1065">
                  <c:v>41724</c:v>
                </c:pt>
                <c:pt idx="1066">
                  <c:v>41725</c:v>
                </c:pt>
                <c:pt idx="1067">
                  <c:v>41726</c:v>
                </c:pt>
                <c:pt idx="1068">
                  <c:v>41729</c:v>
                </c:pt>
                <c:pt idx="1069">
                  <c:v>41730</c:v>
                </c:pt>
                <c:pt idx="1070">
                  <c:v>41731</c:v>
                </c:pt>
                <c:pt idx="1071">
                  <c:v>41732</c:v>
                </c:pt>
                <c:pt idx="1072">
                  <c:v>41733</c:v>
                </c:pt>
                <c:pt idx="1073">
                  <c:v>41736</c:v>
                </c:pt>
                <c:pt idx="1074">
                  <c:v>41737</c:v>
                </c:pt>
                <c:pt idx="1075">
                  <c:v>41738</c:v>
                </c:pt>
                <c:pt idx="1076">
                  <c:v>41739</c:v>
                </c:pt>
                <c:pt idx="1077">
                  <c:v>41740</c:v>
                </c:pt>
                <c:pt idx="1078">
                  <c:v>41743</c:v>
                </c:pt>
                <c:pt idx="1079">
                  <c:v>41744</c:v>
                </c:pt>
                <c:pt idx="1080">
                  <c:v>41745</c:v>
                </c:pt>
                <c:pt idx="1081">
                  <c:v>41746</c:v>
                </c:pt>
                <c:pt idx="1082">
                  <c:v>41751</c:v>
                </c:pt>
                <c:pt idx="1083">
                  <c:v>41752</c:v>
                </c:pt>
                <c:pt idx="1084">
                  <c:v>41753</c:v>
                </c:pt>
                <c:pt idx="1085">
                  <c:v>41754</c:v>
                </c:pt>
                <c:pt idx="1086">
                  <c:v>41757</c:v>
                </c:pt>
                <c:pt idx="1087">
                  <c:v>41758</c:v>
                </c:pt>
                <c:pt idx="1088">
                  <c:v>41759</c:v>
                </c:pt>
                <c:pt idx="1089">
                  <c:v>41761</c:v>
                </c:pt>
                <c:pt idx="1090">
                  <c:v>41764</c:v>
                </c:pt>
                <c:pt idx="1091">
                  <c:v>41765</c:v>
                </c:pt>
                <c:pt idx="1092">
                  <c:v>41766</c:v>
                </c:pt>
                <c:pt idx="1093">
                  <c:v>41767</c:v>
                </c:pt>
                <c:pt idx="1094">
                  <c:v>41768</c:v>
                </c:pt>
                <c:pt idx="1095">
                  <c:v>41771</c:v>
                </c:pt>
                <c:pt idx="1096">
                  <c:v>41772</c:v>
                </c:pt>
                <c:pt idx="1097">
                  <c:v>41773</c:v>
                </c:pt>
                <c:pt idx="1098">
                  <c:v>41774</c:v>
                </c:pt>
                <c:pt idx="1099">
                  <c:v>41775</c:v>
                </c:pt>
                <c:pt idx="1100">
                  <c:v>41778</c:v>
                </c:pt>
                <c:pt idx="1101">
                  <c:v>41779</c:v>
                </c:pt>
                <c:pt idx="1102">
                  <c:v>41780</c:v>
                </c:pt>
                <c:pt idx="1103">
                  <c:v>41781</c:v>
                </c:pt>
                <c:pt idx="1104">
                  <c:v>41782</c:v>
                </c:pt>
                <c:pt idx="1105">
                  <c:v>41785</c:v>
                </c:pt>
                <c:pt idx="1106">
                  <c:v>41786</c:v>
                </c:pt>
                <c:pt idx="1107">
                  <c:v>41787</c:v>
                </c:pt>
                <c:pt idx="1108">
                  <c:v>41788</c:v>
                </c:pt>
                <c:pt idx="1109">
                  <c:v>41789</c:v>
                </c:pt>
                <c:pt idx="1110">
                  <c:v>41792</c:v>
                </c:pt>
                <c:pt idx="1111">
                  <c:v>41793</c:v>
                </c:pt>
                <c:pt idx="1112">
                  <c:v>41794</c:v>
                </c:pt>
                <c:pt idx="1113">
                  <c:v>41795</c:v>
                </c:pt>
                <c:pt idx="1114">
                  <c:v>41796</c:v>
                </c:pt>
                <c:pt idx="1115">
                  <c:v>41799</c:v>
                </c:pt>
                <c:pt idx="1116">
                  <c:v>41800</c:v>
                </c:pt>
                <c:pt idx="1117">
                  <c:v>41801</c:v>
                </c:pt>
                <c:pt idx="1118">
                  <c:v>41802</c:v>
                </c:pt>
                <c:pt idx="1119">
                  <c:v>41803</c:v>
                </c:pt>
                <c:pt idx="1120">
                  <c:v>41806</c:v>
                </c:pt>
                <c:pt idx="1121">
                  <c:v>41807</c:v>
                </c:pt>
                <c:pt idx="1122">
                  <c:v>41808</c:v>
                </c:pt>
                <c:pt idx="1123">
                  <c:v>41810</c:v>
                </c:pt>
                <c:pt idx="1124">
                  <c:v>41813</c:v>
                </c:pt>
                <c:pt idx="1125">
                  <c:v>41814</c:v>
                </c:pt>
                <c:pt idx="1126">
                  <c:v>41815</c:v>
                </c:pt>
                <c:pt idx="1127">
                  <c:v>41816</c:v>
                </c:pt>
                <c:pt idx="1128">
                  <c:v>41817</c:v>
                </c:pt>
                <c:pt idx="1129">
                  <c:v>41820</c:v>
                </c:pt>
                <c:pt idx="1130">
                  <c:v>41821</c:v>
                </c:pt>
                <c:pt idx="1131">
                  <c:v>41822</c:v>
                </c:pt>
                <c:pt idx="1132">
                  <c:v>41823</c:v>
                </c:pt>
                <c:pt idx="1133">
                  <c:v>41824</c:v>
                </c:pt>
                <c:pt idx="1134">
                  <c:v>41827</c:v>
                </c:pt>
                <c:pt idx="1135">
                  <c:v>41828</c:v>
                </c:pt>
                <c:pt idx="1136">
                  <c:v>41829</c:v>
                </c:pt>
                <c:pt idx="1137">
                  <c:v>41830</c:v>
                </c:pt>
                <c:pt idx="1138">
                  <c:v>41831</c:v>
                </c:pt>
                <c:pt idx="1139">
                  <c:v>41834</c:v>
                </c:pt>
                <c:pt idx="1140">
                  <c:v>41835</c:v>
                </c:pt>
                <c:pt idx="1141">
                  <c:v>41836</c:v>
                </c:pt>
                <c:pt idx="1142">
                  <c:v>41837</c:v>
                </c:pt>
                <c:pt idx="1143">
                  <c:v>41838</c:v>
                </c:pt>
                <c:pt idx="1144">
                  <c:v>41841</c:v>
                </c:pt>
                <c:pt idx="1145">
                  <c:v>41842</c:v>
                </c:pt>
                <c:pt idx="1146">
                  <c:v>41843</c:v>
                </c:pt>
                <c:pt idx="1147">
                  <c:v>41844</c:v>
                </c:pt>
                <c:pt idx="1148">
                  <c:v>41845</c:v>
                </c:pt>
                <c:pt idx="1149">
                  <c:v>41848</c:v>
                </c:pt>
                <c:pt idx="1150">
                  <c:v>41849</c:v>
                </c:pt>
                <c:pt idx="1151">
                  <c:v>41850</c:v>
                </c:pt>
                <c:pt idx="1152">
                  <c:v>41851</c:v>
                </c:pt>
                <c:pt idx="1153">
                  <c:v>41852</c:v>
                </c:pt>
                <c:pt idx="1154">
                  <c:v>41855</c:v>
                </c:pt>
                <c:pt idx="1155">
                  <c:v>41856</c:v>
                </c:pt>
                <c:pt idx="1156">
                  <c:v>41857</c:v>
                </c:pt>
                <c:pt idx="1157">
                  <c:v>41858</c:v>
                </c:pt>
                <c:pt idx="1158">
                  <c:v>41859</c:v>
                </c:pt>
                <c:pt idx="1159">
                  <c:v>41862</c:v>
                </c:pt>
                <c:pt idx="1160">
                  <c:v>41863</c:v>
                </c:pt>
                <c:pt idx="1161">
                  <c:v>41864</c:v>
                </c:pt>
                <c:pt idx="1162">
                  <c:v>41865</c:v>
                </c:pt>
                <c:pt idx="1163">
                  <c:v>41866</c:v>
                </c:pt>
                <c:pt idx="1164">
                  <c:v>41869</c:v>
                </c:pt>
                <c:pt idx="1165">
                  <c:v>41870</c:v>
                </c:pt>
                <c:pt idx="1166">
                  <c:v>41871</c:v>
                </c:pt>
                <c:pt idx="1167">
                  <c:v>41872</c:v>
                </c:pt>
                <c:pt idx="1168">
                  <c:v>41873</c:v>
                </c:pt>
                <c:pt idx="1169">
                  <c:v>41876</c:v>
                </c:pt>
                <c:pt idx="1170">
                  <c:v>41877</c:v>
                </c:pt>
                <c:pt idx="1171">
                  <c:v>41878</c:v>
                </c:pt>
                <c:pt idx="1172">
                  <c:v>41879</c:v>
                </c:pt>
                <c:pt idx="1173">
                  <c:v>41880</c:v>
                </c:pt>
                <c:pt idx="1174">
                  <c:v>41883</c:v>
                </c:pt>
                <c:pt idx="1175">
                  <c:v>41884</c:v>
                </c:pt>
                <c:pt idx="1176">
                  <c:v>41885</c:v>
                </c:pt>
                <c:pt idx="1177">
                  <c:v>41886</c:v>
                </c:pt>
                <c:pt idx="1178">
                  <c:v>41887</c:v>
                </c:pt>
                <c:pt idx="1179">
                  <c:v>41890</c:v>
                </c:pt>
                <c:pt idx="1180">
                  <c:v>41891</c:v>
                </c:pt>
                <c:pt idx="1181">
                  <c:v>41892</c:v>
                </c:pt>
                <c:pt idx="1182">
                  <c:v>41893</c:v>
                </c:pt>
                <c:pt idx="1183">
                  <c:v>41894</c:v>
                </c:pt>
                <c:pt idx="1184">
                  <c:v>41897</c:v>
                </c:pt>
                <c:pt idx="1185">
                  <c:v>41898</c:v>
                </c:pt>
                <c:pt idx="1186">
                  <c:v>41899</c:v>
                </c:pt>
                <c:pt idx="1187">
                  <c:v>41900</c:v>
                </c:pt>
                <c:pt idx="1188">
                  <c:v>41901</c:v>
                </c:pt>
                <c:pt idx="1189">
                  <c:v>41904</c:v>
                </c:pt>
                <c:pt idx="1190">
                  <c:v>41905</c:v>
                </c:pt>
                <c:pt idx="1191">
                  <c:v>41906</c:v>
                </c:pt>
                <c:pt idx="1192">
                  <c:v>41907</c:v>
                </c:pt>
                <c:pt idx="1193">
                  <c:v>41908</c:v>
                </c:pt>
                <c:pt idx="1194">
                  <c:v>41911</c:v>
                </c:pt>
                <c:pt idx="1195">
                  <c:v>41912</c:v>
                </c:pt>
                <c:pt idx="1196">
                  <c:v>41913</c:v>
                </c:pt>
                <c:pt idx="1197">
                  <c:v>41914</c:v>
                </c:pt>
                <c:pt idx="1198">
                  <c:v>41915</c:v>
                </c:pt>
                <c:pt idx="1199">
                  <c:v>41918</c:v>
                </c:pt>
                <c:pt idx="1200">
                  <c:v>41919</c:v>
                </c:pt>
                <c:pt idx="1201">
                  <c:v>41920</c:v>
                </c:pt>
                <c:pt idx="1202">
                  <c:v>41921</c:v>
                </c:pt>
                <c:pt idx="1203">
                  <c:v>41922</c:v>
                </c:pt>
                <c:pt idx="1204">
                  <c:v>41925</c:v>
                </c:pt>
                <c:pt idx="1205">
                  <c:v>41926</c:v>
                </c:pt>
                <c:pt idx="1206">
                  <c:v>41927</c:v>
                </c:pt>
                <c:pt idx="1207">
                  <c:v>41928</c:v>
                </c:pt>
                <c:pt idx="1208">
                  <c:v>41929</c:v>
                </c:pt>
                <c:pt idx="1209">
                  <c:v>41932</c:v>
                </c:pt>
                <c:pt idx="1210">
                  <c:v>41933</c:v>
                </c:pt>
                <c:pt idx="1211">
                  <c:v>41934</c:v>
                </c:pt>
                <c:pt idx="1212">
                  <c:v>41935</c:v>
                </c:pt>
                <c:pt idx="1213">
                  <c:v>41936</c:v>
                </c:pt>
                <c:pt idx="1214">
                  <c:v>41939</c:v>
                </c:pt>
                <c:pt idx="1215">
                  <c:v>41940</c:v>
                </c:pt>
                <c:pt idx="1216">
                  <c:v>41941</c:v>
                </c:pt>
                <c:pt idx="1217">
                  <c:v>41942</c:v>
                </c:pt>
                <c:pt idx="1218">
                  <c:v>41943</c:v>
                </c:pt>
                <c:pt idx="1219">
                  <c:v>41946</c:v>
                </c:pt>
                <c:pt idx="1220">
                  <c:v>41947</c:v>
                </c:pt>
                <c:pt idx="1221">
                  <c:v>41948</c:v>
                </c:pt>
                <c:pt idx="1222">
                  <c:v>41949</c:v>
                </c:pt>
                <c:pt idx="1223">
                  <c:v>41950</c:v>
                </c:pt>
                <c:pt idx="1224">
                  <c:v>41953</c:v>
                </c:pt>
                <c:pt idx="1225">
                  <c:v>41954</c:v>
                </c:pt>
                <c:pt idx="1226">
                  <c:v>41955</c:v>
                </c:pt>
                <c:pt idx="1227">
                  <c:v>41956</c:v>
                </c:pt>
                <c:pt idx="1228">
                  <c:v>41957</c:v>
                </c:pt>
                <c:pt idx="1229">
                  <c:v>41960</c:v>
                </c:pt>
                <c:pt idx="1230">
                  <c:v>41961</c:v>
                </c:pt>
                <c:pt idx="1231">
                  <c:v>41962</c:v>
                </c:pt>
                <c:pt idx="1232">
                  <c:v>41963</c:v>
                </c:pt>
                <c:pt idx="1233">
                  <c:v>41964</c:v>
                </c:pt>
                <c:pt idx="1234">
                  <c:v>41967</c:v>
                </c:pt>
                <c:pt idx="1235">
                  <c:v>41968</c:v>
                </c:pt>
                <c:pt idx="1236">
                  <c:v>41969</c:v>
                </c:pt>
                <c:pt idx="1237">
                  <c:v>41970</c:v>
                </c:pt>
                <c:pt idx="1238">
                  <c:v>41971</c:v>
                </c:pt>
                <c:pt idx="1239">
                  <c:v>41974</c:v>
                </c:pt>
                <c:pt idx="1240">
                  <c:v>41975</c:v>
                </c:pt>
                <c:pt idx="1241">
                  <c:v>41976</c:v>
                </c:pt>
                <c:pt idx="1242">
                  <c:v>41977</c:v>
                </c:pt>
                <c:pt idx="1243">
                  <c:v>41978</c:v>
                </c:pt>
                <c:pt idx="1244">
                  <c:v>41981</c:v>
                </c:pt>
                <c:pt idx="1245">
                  <c:v>41982</c:v>
                </c:pt>
                <c:pt idx="1246">
                  <c:v>41983</c:v>
                </c:pt>
                <c:pt idx="1247">
                  <c:v>41984</c:v>
                </c:pt>
                <c:pt idx="1248">
                  <c:v>41985</c:v>
                </c:pt>
                <c:pt idx="1249">
                  <c:v>41988</c:v>
                </c:pt>
                <c:pt idx="1250">
                  <c:v>41989</c:v>
                </c:pt>
                <c:pt idx="1251">
                  <c:v>41990</c:v>
                </c:pt>
                <c:pt idx="1252">
                  <c:v>41991</c:v>
                </c:pt>
                <c:pt idx="1253">
                  <c:v>41992</c:v>
                </c:pt>
                <c:pt idx="1254">
                  <c:v>41995</c:v>
                </c:pt>
                <c:pt idx="1255">
                  <c:v>41996</c:v>
                </c:pt>
                <c:pt idx="1256">
                  <c:v>41997</c:v>
                </c:pt>
                <c:pt idx="1257">
                  <c:v>41999</c:v>
                </c:pt>
                <c:pt idx="1258">
                  <c:v>42002</c:v>
                </c:pt>
                <c:pt idx="1259">
                  <c:v>42003</c:v>
                </c:pt>
                <c:pt idx="1260">
                  <c:v>42004</c:v>
                </c:pt>
                <c:pt idx="1261">
                  <c:v>42006</c:v>
                </c:pt>
                <c:pt idx="1262">
                  <c:v>42009</c:v>
                </c:pt>
                <c:pt idx="1263">
                  <c:v>42010</c:v>
                </c:pt>
                <c:pt idx="1264">
                  <c:v>42011</c:v>
                </c:pt>
                <c:pt idx="1265">
                  <c:v>42012</c:v>
                </c:pt>
                <c:pt idx="1266">
                  <c:v>42013</c:v>
                </c:pt>
                <c:pt idx="1267">
                  <c:v>42016</c:v>
                </c:pt>
                <c:pt idx="1268">
                  <c:v>42017</c:v>
                </c:pt>
                <c:pt idx="1269">
                  <c:v>42018</c:v>
                </c:pt>
                <c:pt idx="1270">
                  <c:v>42019</c:v>
                </c:pt>
                <c:pt idx="1271">
                  <c:v>42020</c:v>
                </c:pt>
                <c:pt idx="1272">
                  <c:v>42023</c:v>
                </c:pt>
                <c:pt idx="1273">
                  <c:v>42024</c:v>
                </c:pt>
                <c:pt idx="1274">
                  <c:v>42025</c:v>
                </c:pt>
                <c:pt idx="1275">
                  <c:v>42026</c:v>
                </c:pt>
                <c:pt idx="1276">
                  <c:v>42027</c:v>
                </c:pt>
                <c:pt idx="1277">
                  <c:v>42030</c:v>
                </c:pt>
                <c:pt idx="1278">
                  <c:v>42031</c:v>
                </c:pt>
                <c:pt idx="1279">
                  <c:v>42032</c:v>
                </c:pt>
                <c:pt idx="1280">
                  <c:v>42033</c:v>
                </c:pt>
                <c:pt idx="1281">
                  <c:v>42034</c:v>
                </c:pt>
                <c:pt idx="1282">
                  <c:v>42037</c:v>
                </c:pt>
                <c:pt idx="1283">
                  <c:v>42038</c:v>
                </c:pt>
                <c:pt idx="1284">
                  <c:v>42039</c:v>
                </c:pt>
                <c:pt idx="1285">
                  <c:v>42040</c:v>
                </c:pt>
                <c:pt idx="1286">
                  <c:v>42041</c:v>
                </c:pt>
                <c:pt idx="1287">
                  <c:v>42044</c:v>
                </c:pt>
                <c:pt idx="1288">
                  <c:v>42045</c:v>
                </c:pt>
                <c:pt idx="1289">
                  <c:v>42046</c:v>
                </c:pt>
                <c:pt idx="1290">
                  <c:v>42047</c:v>
                </c:pt>
                <c:pt idx="1291">
                  <c:v>42048</c:v>
                </c:pt>
                <c:pt idx="1292">
                  <c:v>42053</c:v>
                </c:pt>
                <c:pt idx="1293">
                  <c:v>42054</c:v>
                </c:pt>
                <c:pt idx="1294">
                  <c:v>42055</c:v>
                </c:pt>
                <c:pt idx="1295">
                  <c:v>42058</c:v>
                </c:pt>
                <c:pt idx="1296">
                  <c:v>42059</c:v>
                </c:pt>
                <c:pt idx="1297">
                  <c:v>42060</c:v>
                </c:pt>
                <c:pt idx="1298">
                  <c:v>42061</c:v>
                </c:pt>
                <c:pt idx="1299">
                  <c:v>42062</c:v>
                </c:pt>
                <c:pt idx="1300">
                  <c:v>42065</c:v>
                </c:pt>
                <c:pt idx="1301">
                  <c:v>42066</c:v>
                </c:pt>
                <c:pt idx="1302">
                  <c:v>42067</c:v>
                </c:pt>
                <c:pt idx="1303">
                  <c:v>42068</c:v>
                </c:pt>
                <c:pt idx="1304">
                  <c:v>42069</c:v>
                </c:pt>
                <c:pt idx="1305">
                  <c:v>42072</c:v>
                </c:pt>
                <c:pt idx="1306">
                  <c:v>42073</c:v>
                </c:pt>
                <c:pt idx="1307">
                  <c:v>42074</c:v>
                </c:pt>
                <c:pt idx="1308">
                  <c:v>42075</c:v>
                </c:pt>
                <c:pt idx="1309">
                  <c:v>42076</c:v>
                </c:pt>
                <c:pt idx="1310">
                  <c:v>42079</c:v>
                </c:pt>
                <c:pt idx="1311">
                  <c:v>42080</c:v>
                </c:pt>
                <c:pt idx="1312">
                  <c:v>42081</c:v>
                </c:pt>
                <c:pt idx="1313">
                  <c:v>42082</c:v>
                </c:pt>
                <c:pt idx="1314">
                  <c:v>42083</c:v>
                </c:pt>
                <c:pt idx="1315">
                  <c:v>42086</c:v>
                </c:pt>
                <c:pt idx="1316">
                  <c:v>42087</c:v>
                </c:pt>
                <c:pt idx="1317">
                  <c:v>42088</c:v>
                </c:pt>
                <c:pt idx="1318">
                  <c:v>42089</c:v>
                </c:pt>
                <c:pt idx="1319">
                  <c:v>42090</c:v>
                </c:pt>
                <c:pt idx="1320">
                  <c:v>42093</c:v>
                </c:pt>
                <c:pt idx="1321">
                  <c:v>42094</c:v>
                </c:pt>
                <c:pt idx="1322">
                  <c:v>42095</c:v>
                </c:pt>
                <c:pt idx="1323">
                  <c:v>42096</c:v>
                </c:pt>
                <c:pt idx="1324">
                  <c:v>42100</c:v>
                </c:pt>
                <c:pt idx="1325">
                  <c:v>42101</c:v>
                </c:pt>
                <c:pt idx="1326">
                  <c:v>42102</c:v>
                </c:pt>
                <c:pt idx="1327">
                  <c:v>42103</c:v>
                </c:pt>
                <c:pt idx="1328">
                  <c:v>42104</c:v>
                </c:pt>
                <c:pt idx="1329">
                  <c:v>42107</c:v>
                </c:pt>
                <c:pt idx="1330">
                  <c:v>42108</c:v>
                </c:pt>
                <c:pt idx="1331">
                  <c:v>42109</c:v>
                </c:pt>
                <c:pt idx="1332">
                  <c:v>42110</c:v>
                </c:pt>
                <c:pt idx="1333">
                  <c:v>42111</c:v>
                </c:pt>
                <c:pt idx="1334">
                  <c:v>42114</c:v>
                </c:pt>
                <c:pt idx="1335">
                  <c:v>42116</c:v>
                </c:pt>
                <c:pt idx="1336">
                  <c:v>42117</c:v>
                </c:pt>
                <c:pt idx="1337">
                  <c:v>42118</c:v>
                </c:pt>
                <c:pt idx="1338">
                  <c:v>42121</c:v>
                </c:pt>
                <c:pt idx="1339">
                  <c:v>42122</c:v>
                </c:pt>
                <c:pt idx="1340">
                  <c:v>42123</c:v>
                </c:pt>
                <c:pt idx="1341">
                  <c:v>42124</c:v>
                </c:pt>
                <c:pt idx="1342">
                  <c:v>42128</c:v>
                </c:pt>
                <c:pt idx="1343">
                  <c:v>42129</c:v>
                </c:pt>
                <c:pt idx="1344">
                  <c:v>42130</c:v>
                </c:pt>
                <c:pt idx="1345">
                  <c:v>42131</c:v>
                </c:pt>
                <c:pt idx="1346">
                  <c:v>42132</c:v>
                </c:pt>
                <c:pt idx="1347">
                  <c:v>42135</c:v>
                </c:pt>
                <c:pt idx="1348">
                  <c:v>42136</c:v>
                </c:pt>
                <c:pt idx="1349">
                  <c:v>42137</c:v>
                </c:pt>
                <c:pt idx="1350">
                  <c:v>42138</c:v>
                </c:pt>
                <c:pt idx="1351">
                  <c:v>42139</c:v>
                </c:pt>
                <c:pt idx="1352">
                  <c:v>42142</c:v>
                </c:pt>
                <c:pt idx="1353">
                  <c:v>42143</c:v>
                </c:pt>
                <c:pt idx="1354">
                  <c:v>42144</c:v>
                </c:pt>
                <c:pt idx="1355">
                  <c:v>42145</c:v>
                </c:pt>
                <c:pt idx="1356">
                  <c:v>42146</c:v>
                </c:pt>
                <c:pt idx="1357">
                  <c:v>42149</c:v>
                </c:pt>
                <c:pt idx="1358">
                  <c:v>42150</c:v>
                </c:pt>
                <c:pt idx="1359">
                  <c:v>42151</c:v>
                </c:pt>
                <c:pt idx="1360">
                  <c:v>42152</c:v>
                </c:pt>
                <c:pt idx="1361">
                  <c:v>42153</c:v>
                </c:pt>
                <c:pt idx="1362">
                  <c:v>42156</c:v>
                </c:pt>
                <c:pt idx="1363">
                  <c:v>42157</c:v>
                </c:pt>
                <c:pt idx="1364">
                  <c:v>42158</c:v>
                </c:pt>
                <c:pt idx="1365">
                  <c:v>42160</c:v>
                </c:pt>
                <c:pt idx="1366">
                  <c:v>42163</c:v>
                </c:pt>
                <c:pt idx="1367">
                  <c:v>42164</c:v>
                </c:pt>
                <c:pt idx="1368">
                  <c:v>42165</c:v>
                </c:pt>
                <c:pt idx="1369">
                  <c:v>42166</c:v>
                </c:pt>
                <c:pt idx="1370">
                  <c:v>42167</c:v>
                </c:pt>
                <c:pt idx="1371">
                  <c:v>42170</c:v>
                </c:pt>
                <c:pt idx="1372">
                  <c:v>42171</c:v>
                </c:pt>
                <c:pt idx="1373">
                  <c:v>42172</c:v>
                </c:pt>
                <c:pt idx="1374">
                  <c:v>42173</c:v>
                </c:pt>
                <c:pt idx="1375">
                  <c:v>42174</c:v>
                </c:pt>
                <c:pt idx="1376">
                  <c:v>42177</c:v>
                </c:pt>
                <c:pt idx="1377">
                  <c:v>42178</c:v>
                </c:pt>
                <c:pt idx="1378">
                  <c:v>42179</c:v>
                </c:pt>
                <c:pt idx="1379">
                  <c:v>42180</c:v>
                </c:pt>
                <c:pt idx="1380">
                  <c:v>42181</c:v>
                </c:pt>
                <c:pt idx="1381">
                  <c:v>42184</c:v>
                </c:pt>
                <c:pt idx="1382">
                  <c:v>42185</c:v>
                </c:pt>
                <c:pt idx="1383">
                  <c:v>42186</c:v>
                </c:pt>
                <c:pt idx="1384">
                  <c:v>42187</c:v>
                </c:pt>
                <c:pt idx="1385">
                  <c:v>42188</c:v>
                </c:pt>
                <c:pt idx="1386">
                  <c:v>42191</c:v>
                </c:pt>
                <c:pt idx="1387">
                  <c:v>42192</c:v>
                </c:pt>
                <c:pt idx="1388">
                  <c:v>42193</c:v>
                </c:pt>
                <c:pt idx="1389">
                  <c:v>42194</c:v>
                </c:pt>
                <c:pt idx="1390">
                  <c:v>42195</c:v>
                </c:pt>
                <c:pt idx="1391">
                  <c:v>42198</c:v>
                </c:pt>
                <c:pt idx="1392">
                  <c:v>42199</c:v>
                </c:pt>
                <c:pt idx="1393">
                  <c:v>42200</c:v>
                </c:pt>
                <c:pt idx="1394">
                  <c:v>42201</c:v>
                </c:pt>
                <c:pt idx="1395">
                  <c:v>42202</c:v>
                </c:pt>
                <c:pt idx="1396">
                  <c:v>42205</c:v>
                </c:pt>
                <c:pt idx="1397">
                  <c:v>42206</c:v>
                </c:pt>
                <c:pt idx="1398">
                  <c:v>42207</c:v>
                </c:pt>
                <c:pt idx="1399">
                  <c:v>42208</c:v>
                </c:pt>
                <c:pt idx="1400">
                  <c:v>42209</c:v>
                </c:pt>
                <c:pt idx="1401">
                  <c:v>42212</c:v>
                </c:pt>
                <c:pt idx="1402">
                  <c:v>42213</c:v>
                </c:pt>
                <c:pt idx="1403">
                  <c:v>42214</c:v>
                </c:pt>
                <c:pt idx="1404">
                  <c:v>42215</c:v>
                </c:pt>
                <c:pt idx="1405">
                  <c:v>42216</c:v>
                </c:pt>
                <c:pt idx="1406">
                  <c:v>42219</c:v>
                </c:pt>
                <c:pt idx="1407">
                  <c:v>42220</c:v>
                </c:pt>
                <c:pt idx="1408">
                  <c:v>42221</c:v>
                </c:pt>
                <c:pt idx="1409">
                  <c:v>42222</c:v>
                </c:pt>
                <c:pt idx="1410">
                  <c:v>42223</c:v>
                </c:pt>
                <c:pt idx="1411">
                  <c:v>42226</c:v>
                </c:pt>
                <c:pt idx="1412">
                  <c:v>42227</c:v>
                </c:pt>
                <c:pt idx="1413">
                  <c:v>42228</c:v>
                </c:pt>
                <c:pt idx="1414">
                  <c:v>42229</c:v>
                </c:pt>
                <c:pt idx="1415">
                  <c:v>42230</c:v>
                </c:pt>
                <c:pt idx="1416">
                  <c:v>42233</c:v>
                </c:pt>
                <c:pt idx="1417">
                  <c:v>42234</c:v>
                </c:pt>
                <c:pt idx="1418">
                  <c:v>42235</c:v>
                </c:pt>
                <c:pt idx="1419">
                  <c:v>42236</c:v>
                </c:pt>
                <c:pt idx="1420">
                  <c:v>42237</c:v>
                </c:pt>
                <c:pt idx="1421">
                  <c:v>42240</c:v>
                </c:pt>
                <c:pt idx="1422">
                  <c:v>42241</c:v>
                </c:pt>
                <c:pt idx="1423">
                  <c:v>42242</c:v>
                </c:pt>
                <c:pt idx="1424">
                  <c:v>42243</c:v>
                </c:pt>
                <c:pt idx="1425">
                  <c:v>42244</c:v>
                </c:pt>
                <c:pt idx="1426">
                  <c:v>42247</c:v>
                </c:pt>
                <c:pt idx="1427">
                  <c:v>42248</c:v>
                </c:pt>
                <c:pt idx="1428">
                  <c:v>42249</c:v>
                </c:pt>
                <c:pt idx="1429">
                  <c:v>42250</c:v>
                </c:pt>
                <c:pt idx="1430">
                  <c:v>42251</c:v>
                </c:pt>
                <c:pt idx="1431">
                  <c:v>42255</c:v>
                </c:pt>
                <c:pt idx="1432">
                  <c:v>42256</c:v>
                </c:pt>
                <c:pt idx="1433">
                  <c:v>42257</c:v>
                </c:pt>
                <c:pt idx="1434">
                  <c:v>42258</c:v>
                </c:pt>
                <c:pt idx="1435">
                  <c:v>42261</c:v>
                </c:pt>
                <c:pt idx="1436">
                  <c:v>42262</c:v>
                </c:pt>
                <c:pt idx="1437">
                  <c:v>42263</c:v>
                </c:pt>
                <c:pt idx="1438">
                  <c:v>42264</c:v>
                </c:pt>
                <c:pt idx="1439">
                  <c:v>42265</c:v>
                </c:pt>
                <c:pt idx="1440">
                  <c:v>42268</c:v>
                </c:pt>
                <c:pt idx="1441">
                  <c:v>42269</c:v>
                </c:pt>
                <c:pt idx="1442">
                  <c:v>42270</c:v>
                </c:pt>
                <c:pt idx="1443">
                  <c:v>42271</c:v>
                </c:pt>
                <c:pt idx="1444">
                  <c:v>42272</c:v>
                </c:pt>
                <c:pt idx="1445">
                  <c:v>42275</c:v>
                </c:pt>
                <c:pt idx="1446">
                  <c:v>42276</c:v>
                </c:pt>
                <c:pt idx="1447">
                  <c:v>42277</c:v>
                </c:pt>
                <c:pt idx="1448">
                  <c:v>42278</c:v>
                </c:pt>
                <c:pt idx="1449">
                  <c:v>42279</c:v>
                </c:pt>
                <c:pt idx="1450">
                  <c:v>42282</c:v>
                </c:pt>
                <c:pt idx="1451">
                  <c:v>42283</c:v>
                </c:pt>
                <c:pt idx="1452">
                  <c:v>42284</c:v>
                </c:pt>
                <c:pt idx="1453">
                  <c:v>42285</c:v>
                </c:pt>
                <c:pt idx="1454">
                  <c:v>42286</c:v>
                </c:pt>
                <c:pt idx="1455">
                  <c:v>42290</c:v>
                </c:pt>
                <c:pt idx="1456">
                  <c:v>42291</c:v>
                </c:pt>
                <c:pt idx="1457">
                  <c:v>42292</c:v>
                </c:pt>
                <c:pt idx="1458">
                  <c:v>42293</c:v>
                </c:pt>
                <c:pt idx="1459">
                  <c:v>42296</c:v>
                </c:pt>
                <c:pt idx="1460">
                  <c:v>42297</c:v>
                </c:pt>
                <c:pt idx="1461">
                  <c:v>42298</c:v>
                </c:pt>
                <c:pt idx="1462">
                  <c:v>42299</c:v>
                </c:pt>
                <c:pt idx="1463">
                  <c:v>42300</c:v>
                </c:pt>
                <c:pt idx="1464">
                  <c:v>42303</c:v>
                </c:pt>
                <c:pt idx="1465">
                  <c:v>42304</c:v>
                </c:pt>
                <c:pt idx="1466">
                  <c:v>42305</c:v>
                </c:pt>
                <c:pt idx="1467">
                  <c:v>42306</c:v>
                </c:pt>
                <c:pt idx="1468">
                  <c:v>42307</c:v>
                </c:pt>
                <c:pt idx="1469">
                  <c:v>42311</c:v>
                </c:pt>
                <c:pt idx="1470">
                  <c:v>42312</c:v>
                </c:pt>
                <c:pt idx="1471">
                  <c:v>42313</c:v>
                </c:pt>
                <c:pt idx="1472">
                  <c:v>42314</c:v>
                </c:pt>
                <c:pt idx="1473">
                  <c:v>42317</c:v>
                </c:pt>
                <c:pt idx="1474">
                  <c:v>42318</c:v>
                </c:pt>
                <c:pt idx="1475">
                  <c:v>42319</c:v>
                </c:pt>
                <c:pt idx="1476">
                  <c:v>42320</c:v>
                </c:pt>
                <c:pt idx="1477">
                  <c:v>42321</c:v>
                </c:pt>
                <c:pt idx="1478">
                  <c:v>42324</c:v>
                </c:pt>
                <c:pt idx="1479">
                  <c:v>42325</c:v>
                </c:pt>
                <c:pt idx="1480">
                  <c:v>42326</c:v>
                </c:pt>
                <c:pt idx="1481">
                  <c:v>42327</c:v>
                </c:pt>
                <c:pt idx="1482">
                  <c:v>42328</c:v>
                </c:pt>
                <c:pt idx="1483">
                  <c:v>42331</c:v>
                </c:pt>
                <c:pt idx="1484">
                  <c:v>42332</c:v>
                </c:pt>
                <c:pt idx="1485">
                  <c:v>42333</c:v>
                </c:pt>
                <c:pt idx="1486">
                  <c:v>42334</c:v>
                </c:pt>
                <c:pt idx="1487">
                  <c:v>42335</c:v>
                </c:pt>
                <c:pt idx="1488">
                  <c:v>42338</c:v>
                </c:pt>
                <c:pt idx="1489">
                  <c:v>42339</c:v>
                </c:pt>
                <c:pt idx="1490">
                  <c:v>42340</c:v>
                </c:pt>
                <c:pt idx="1491">
                  <c:v>42341</c:v>
                </c:pt>
                <c:pt idx="1492">
                  <c:v>42342</c:v>
                </c:pt>
                <c:pt idx="1493">
                  <c:v>42345</c:v>
                </c:pt>
                <c:pt idx="1494">
                  <c:v>42346</c:v>
                </c:pt>
                <c:pt idx="1495">
                  <c:v>42347</c:v>
                </c:pt>
                <c:pt idx="1496">
                  <c:v>42348</c:v>
                </c:pt>
                <c:pt idx="1497">
                  <c:v>42349</c:v>
                </c:pt>
                <c:pt idx="1498">
                  <c:v>42352</c:v>
                </c:pt>
                <c:pt idx="1499">
                  <c:v>42353</c:v>
                </c:pt>
                <c:pt idx="1500">
                  <c:v>42354</c:v>
                </c:pt>
                <c:pt idx="1501">
                  <c:v>42355</c:v>
                </c:pt>
                <c:pt idx="1502">
                  <c:v>42356</c:v>
                </c:pt>
                <c:pt idx="1503">
                  <c:v>42359</c:v>
                </c:pt>
                <c:pt idx="1504">
                  <c:v>42360</c:v>
                </c:pt>
                <c:pt idx="1505">
                  <c:v>42361</c:v>
                </c:pt>
                <c:pt idx="1506">
                  <c:v>42362</c:v>
                </c:pt>
                <c:pt idx="1507">
                  <c:v>42366</c:v>
                </c:pt>
                <c:pt idx="1508">
                  <c:v>42367</c:v>
                </c:pt>
                <c:pt idx="1509">
                  <c:v>42368</c:v>
                </c:pt>
                <c:pt idx="1510">
                  <c:v>42369</c:v>
                </c:pt>
                <c:pt idx="1511">
                  <c:v>42373</c:v>
                </c:pt>
                <c:pt idx="1512">
                  <c:v>42374</c:v>
                </c:pt>
                <c:pt idx="1513">
                  <c:v>42375</c:v>
                </c:pt>
                <c:pt idx="1514">
                  <c:v>42376</c:v>
                </c:pt>
                <c:pt idx="1515">
                  <c:v>42377</c:v>
                </c:pt>
                <c:pt idx="1516">
                  <c:v>42380</c:v>
                </c:pt>
                <c:pt idx="1517">
                  <c:v>42381</c:v>
                </c:pt>
                <c:pt idx="1518">
                  <c:v>42382</c:v>
                </c:pt>
                <c:pt idx="1519">
                  <c:v>42383</c:v>
                </c:pt>
                <c:pt idx="1520">
                  <c:v>42384</c:v>
                </c:pt>
                <c:pt idx="1521">
                  <c:v>42387</c:v>
                </c:pt>
                <c:pt idx="1522">
                  <c:v>42388</c:v>
                </c:pt>
                <c:pt idx="1523">
                  <c:v>42389</c:v>
                </c:pt>
                <c:pt idx="1524">
                  <c:v>42390</c:v>
                </c:pt>
                <c:pt idx="1525">
                  <c:v>42391</c:v>
                </c:pt>
                <c:pt idx="1526">
                  <c:v>42394</c:v>
                </c:pt>
                <c:pt idx="1527">
                  <c:v>42395</c:v>
                </c:pt>
                <c:pt idx="1528">
                  <c:v>42396</c:v>
                </c:pt>
                <c:pt idx="1529">
                  <c:v>42397</c:v>
                </c:pt>
                <c:pt idx="1530">
                  <c:v>42398</c:v>
                </c:pt>
                <c:pt idx="1531">
                  <c:v>42401</c:v>
                </c:pt>
                <c:pt idx="1532">
                  <c:v>42402</c:v>
                </c:pt>
                <c:pt idx="1533">
                  <c:v>42403</c:v>
                </c:pt>
                <c:pt idx="1534">
                  <c:v>42404</c:v>
                </c:pt>
                <c:pt idx="1535">
                  <c:v>42405</c:v>
                </c:pt>
                <c:pt idx="1536">
                  <c:v>42410</c:v>
                </c:pt>
                <c:pt idx="1537">
                  <c:v>42411</c:v>
                </c:pt>
                <c:pt idx="1538">
                  <c:v>42412</c:v>
                </c:pt>
                <c:pt idx="1539">
                  <c:v>42415</c:v>
                </c:pt>
                <c:pt idx="1540">
                  <c:v>42416</c:v>
                </c:pt>
                <c:pt idx="1541">
                  <c:v>42417</c:v>
                </c:pt>
                <c:pt idx="1542">
                  <c:v>42418</c:v>
                </c:pt>
                <c:pt idx="1543">
                  <c:v>42419</c:v>
                </c:pt>
                <c:pt idx="1544">
                  <c:v>42422</c:v>
                </c:pt>
                <c:pt idx="1545">
                  <c:v>42423</c:v>
                </c:pt>
                <c:pt idx="1546">
                  <c:v>42424</c:v>
                </c:pt>
                <c:pt idx="1547">
                  <c:v>42425</c:v>
                </c:pt>
                <c:pt idx="1548">
                  <c:v>42426</c:v>
                </c:pt>
                <c:pt idx="1549">
                  <c:v>42429</c:v>
                </c:pt>
                <c:pt idx="1550">
                  <c:v>42430</c:v>
                </c:pt>
                <c:pt idx="1551">
                  <c:v>42431</c:v>
                </c:pt>
                <c:pt idx="1552">
                  <c:v>42432</c:v>
                </c:pt>
                <c:pt idx="1553">
                  <c:v>42433</c:v>
                </c:pt>
                <c:pt idx="1554">
                  <c:v>42436</c:v>
                </c:pt>
                <c:pt idx="1555">
                  <c:v>42437</c:v>
                </c:pt>
                <c:pt idx="1556">
                  <c:v>42438</c:v>
                </c:pt>
                <c:pt idx="1557">
                  <c:v>42439</c:v>
                </c:pt>
                <c:pt idx="1558">
                  <c:v>42440</c:v>
                </c:pt>
                <c:pt idx="1559">
                  <c:v>42443</c:v>
                </c:pt>
                <c:pt idx="1560">
                  <c:v>42444</c:v>
                </c:pt>
                <c:pt idx="1561">
                  <c:v>42445</c:v>
                </c:pt>
                <c:pt idx="1562">
                  <c:v>42446</c:v>
                </c:pt>
                <c:pt idx="1563">
                  <c:v>42447</c:v>
                </c:pt>
                <c:pt idx="1564">
                  <c:v>42450</c:v>
                </c:pt>
                <c:pt idx="1565">
                  <c:v>42451</c:v>
                </c:pt>
                <c:pt idx="1566">
                  <c:v>42452</c:v>
                </c:pt>
                <c:pt idx="1567">
                  <c:v>42453</c:v>
                </c:pt>
                <c:pt idx="1568">
                  <c:v>42457</c:v>
                </c:pt>
                <c:pt idx="1569">
                  <c:v>42458</c:v>
                </c:pt>
                <c:pt idx="1570">
                  <c:v>42459</c:v>
                </c:pt>
                <c:pt idx="1571">
                  <c:v>42460</c:v>
                </c:pt>
                <c:pt idx="1572">
                  <c:v>42461</c:v>
                </c:pt>
                <c:pt idx="1573">
                  <c:v>42464</c:v>
                </c:pt>
                <c:pt idx="1574">
                  <c:v>42465</c:v>
                </c:pt>
                <c:pt idx="1575">
                  <c:v>42466</c:v>
                </c:pt>
                <c:pt idx="1576">
                  <c:v>42467</c:v>
                </c:pt>
                <c:pt idx="1577">
                  <c:v>42468</c:v>
                </c:pt>
                <c:pt idx="1578">
                  <c:v>42471</c:v>
                </c:pt>
                <c:pt idx="1579">
                  <c:v>42472</c:v>
                </c:pt>
                <c:pt idx="1580">
                  <c:v>42473</c:v>
                </c:pt>
                <c:pt idx="1581">
                  <c:v>42474</c:v>
                </c:pt>
                <c:pt idx="1582">
                  <c:v>42475</c:v>
                </c:pt>
                <c:pt idx="1583">
                  <c:v>42478</c:v>
                </c:pt>
                <c:pt idx="1584">
                  <c:v>42479</c:v>
                </c:pt>
                <c:pt idx="1585">
                  <c:v>42480</c:v>
                </c:pt>
                <c:pt idx="1586">
                  <c:v>42482</c:v>
                </c:pt>
                <c:pt idx="1587">
                  <c:v>42485</c:v>
                </c:pt>
                <c:pt idx="1588">
                  <c:v>42486</c:v>
                </c:pt>
                <c:pt idx="1589">
                  <c:v>42487</c:v>
                </c:pt>
                <c:pt idx="1590">
                  <c:v>42488</c:v>
                </c:pt>
                <c:pt idx="1591">
                  <c:v>42489</c:v>
                </c:pt>
                <c:pt idx="1592">
                  <c:v>42492</c:v>
                </c:pt>
                <c:pt idx="1593">
                  <c:v>42493</c:v>
                </c:pt>
                <c:pt idx="1594">
                  <c:v>42494</c:v>
                </c:pt>
                <c:pt idx="1595">
                  <c:v>42495</c:v>
                </c:pt>
                <c:pt idx="1596">
                  <c:v>42496</c:v>
                </c:pt>
                <c:pt idx="1597">
                  <c:v>42499</c:v>
                </c:pt>
                <c:pt idx="1598">
                  <c:v>42500</c:v>
                </c:pt>
                <c:pt idx="1599">
                  <c:v>42501</c:v>
                </c:pt>
                <c:pt idx="1600">
                  <c:v>42502</c:v>
                </c:pt>
                <c:pt idx="1601">
                  <c:v>42503</c:v>
                </c:pt>
                <c:pt idx="1602">
                  <c:v>42506</c:v>
                </c:pt>
                <c:pt idx="1603">
                  <c:v>42507</c:v>
                </c:pt>
                <c:pt idx="1604">
                  <c:v>42508</c:v>
                </c:pt>
                <c:pt idx="1605">
                  <c:v>42509</c:v>
                </c:pt>
                <c:pt idx="1606">
                  <c:v>42510</c:v>
                </c:pt>
                <c:pt idx="1607">
                  <c:v>42513</c:v>
                </c:pt>
                <c:pt idx="1608">
                  <c:v>42514</c:v>
                </c:pt>
                <c:pt idx="1609">
                  <c:v>42515</c:v>
                </c:pt>
                <c:pt idx="1610">
                  <c:v>42517</c:v>
                </c:pt>
                <c:pt idx="1611">
                  <c:v>42520</c:v>
                </c:pt>
                <c:pt idx="1612">
                  <c:v>42521</c:v>
                </c:pt>
                <c:pt idx="1613">
                  <c:v>42522</c:v>
                </c:pt>
                <c:pt idx="1614">
                  <c:v>42523</c:v>
                </c:pt>
                <c:pt idx="1615">
                  <c:v>42524</c:v>
                </c:pt>
                <c:pt idx="1616">
                  <c:v>42527</c:v>
                </c:pt>
                <c:pt idx="1617">
                  <c:v>42528</c:v>
                </c:pt>
                <c:pt idx="1618">
                  <c:v>42529</c:v>
                </c:pt>
                <c:pt idx="1619">
                  <c:v>42530</c:v>
                </c:pt>
                <c:pt idx="1620">
                  <c:v>42531</c:v>
                </c:pt>
                <c:pt idx="1621">
                  <c:v>42534</c:v>
                </c:pt>
                <c:pt idx="1622">
                  <c:v>42535</c:v>
                </c:pt>
                <c:pt idx="1623">
                  <c:v>42536</c:v>
                </c:pt>
                <c:pt idx="1624">
                  <c:v>42537</c:v>
                </c:pt>
                <c:pt idx="1625">
                  <c:v>42538</c:v>
                </c:pt>
                <c:pt idx="1626">
                  <c:v>42541</c:v>
                </c:pt>
                <c:pt idx="1627">
                  <c:v>42542</c:v>
                </c:pt>
                <c:pt idx="1628">
                  <c:v>42543</c:v>
                </c:pt>
                <c:pt idx="1629">
                  <c:v>42544</c:v>
                </c:pt>
                <c:pt idx="1630">
                  <c:v>42545</c:v>
                </c:pt>
                <c:pt idx="1631">
                  <c:v>42548</c:v>
                </c:pt>
                <c:pt idx="1632">
                  <c:v>42549</c:v>
                </c:pt>
                <c:pt idx="1633">
                  <c:v>42550</c:v>
                </c:pt>
                <c:pt idx="1634">
                  <c:v>42551</c:v>
                </c:pt>
                <c:pt idx="1635">
                  <c:v>42552</c:v>
                </c:pt>
                <c:pt idx="1636">
                  <c:v>42555</c:v>
                </c:pt>
                <c:pt idx="1637">
                  <c:v>42556</c:v>
                </c:pt>
                <c:pt idx="1638">
                  <c:v>42557</c:v>
                </c:pt>
                <c:pt idx="1639">
                  <c:v>42558</c:v>
                </c:pt>
                <c:pt idx="1640">
                  <c:v>42559</c:v>
                </c:pt>
                <c:pt idx="1641">
                  <c:v>42562</c:v>
                </c:pt>
                <c:pt idx="1642">
                  <c:v>42563</c:v>
                </c:pt>
                <c:pt idx="1643">
                  <c:v>42564</c:v>
                </c:pt>
                <c:pt idx="1644">
                  <c:v>42565</c:v>
                </c:pt>
                <c:pt idx="1645">
                  <c:v>42566</c:v>
                </c:pt>
                <c:pt idx="1646">
                  <c:v>42569</c:v>
                </c:pt>
                <c:pt idx="1647">
                  <c:v>42570</c:v>
                </c:pt>
                <c:pt idx="1648">
                  <c:v>42571</c:v>
                </c:pt>
                <c:pt idx="1649">
                  <c:v>42572</c:v>
                </c:pt>
                <c:pt idx="1650">
                  <c:v>42573</c:v>
                </c:pt>
                <c:pt idx="1651">
                  <c:v>42576</c:v>
                </c:pt>
                <c:pt idx="1652">
                  <c:v>42577</c:v>
                </c:pt>
                <c:pt idx="1653">
                  <c:v>42578</c:v>
                </c:pt>
                <c:pt idx="1654">
                  <c:v>42579</c:v>
                </c:pt>
                <c:pt idx="1655">
                  <c:v>42580</c:v>
                </c:pt>
                <c:pt idx="1656">
                  <c:v>42583</c:v>
                </c:pt>
                <c:pt idx="1657">
                  <c:v>42584</c:v>
                </c:pt>
                <c:pt idx="1658">
                  <c:v>42585</c:v>
                </c:pt>
                <c:pt idx="1659">
                  <c:v>42586</c:v>
                </c:pt>
                <c:pt idx="1660">
                  <c:v>42587</c:v>
                </c:pt>
                <c:pt idx="1661">
                  <c:v>42590</c:v>
                </c:pt>
                <c:pt idx="1662">
                  <c:v>42591</c:v>
                </c:pt>
                <c:pt idx="1663">
                  <c:v>42592</c:v>
                </c:pt>
                <c:pt idx="1664">
                  <c:v>42593</c:v>
                </c:pt>
                <c:pt idx="1665">
                  <c:v>42594</c:v>
                </c:pt>
                <c:pt idx="1666">
                  <c:v>42597</c:v>
                </c:pt>
                <c:pt idx="1667">
                  <c:v>42598</c:v>
                </c:pt>
                <c:pt idx="1668">
                  <c:v>42599</c:v>
                </c:pt>
                <c:pt idx="1669">
                  <c:v>42600</c:v>
                </c:pt>
                <c:pt idx="1670">
                  <c:v>42601</c:v>
                </c:pt>
                <c:pt idx="1671">
                  <c:v>42604</c:v>
                </c:pt>
                <c:pt idx="1672">
                  <c:v>42605</c:v>
                </c:pt>
                <c:pt idx="1673">
                  <c:v>42606</c:v>
                </c:pt>
                <c:pt idx="1674">
                  <c:v>42607</c:v>
                </c:pt>
                <c:pt idx="1675">
                  <c:v>42608</c:v>
                </c:pt>
                <c:pt idx="1676">
                  <c:v>42611</c:v>
                </c:pt>
                <c:pt idx="1677">
                  <c:v>42612</c:v>
                </c:pt>
                <c:pt idx="1678">
                  <c:v>42613</c:v>
                </c:pt>
                <c:pt idx="1679">
                  <c:v>42614</c:v>
                </c:pt>
                <c:pt idx="1680">
                  <c:v>42615</c:v>
                </c:pt>
                <c:pt idx="1681">
                  <c:v>42618</c:v>
                </c:pt>
                <c:pt idx="1682">
                  <c:v>42619</c:v>
                </c:pt>
                <c:pt idx="1683">
                  <c:v>42621</c:v>
                </c:pt>
                <c:pt idx="1684">
                  <c:v>42622</c:v>
                </c:pt>
                <c:pt idx="1685">
                  <c:v>42625</c:v>
                </c:pt>
                <c:pt idx="1686">
                  <c:v>42626</c:v>
                </c:pt>
                <c:pt idx="1687">
                  <c:v>42627</c:v>
                </c:pt>
                <c:pt idx="1688">
                  <c:v>42628</c:v>
                </c:pt>
                <c:pt idx="1689">
                  <c:v>42629</c:v>
                </c:pt>
                <c:pt idx="1690">
                  <c:v>42632</c:v>
                </c:pt>
                <c:pt idx="1691">
                  <c:v>42633</c:v>
                </c:pt>
                <c:pt idx="1692">
                  <c:v>42634</c:v>
                </c:pt>
                <c:pt idx="1693">
                  <c:v>42635</c:v>
                </c:pt>
                <c:pt idx="1694">
                  <c:v>42636</c:v>
                </c:pt>
                <c:pt idx="1695">
                  <c:v>42639</c:v>
                </c:pt>
                <c:pt idx="1696">
                  <c:v>42640</c:v>
                </c:pt>
                <c:pt idx="1697">
                  <c:v>42641</c:v>
                </c:pt>
                <c:pt idx="1698">
                  <c:v>42642</c:v>
                </c:pt>
                <c:pt idx="1699">
                  <c:v>42643</c:v>
                </c:pt>
                <c:pt idx="1700">
                  <c:v>42646</c:v>
                </c:pt>
                <c:pt idx="1701">
                  <c:v>42647</c:v>
                </c:pt>
                <c:pt idx="1702">
                  <c:v>42648</c:v>
                </c:pt>
                <c:pt idx="1703">
                  <c:v>42649</c:v>
                </c:pt>
                <c:pt idx="1704">
                  <c:v>42650</c:v>
                </c:pt>
                <c:pt idx="1705">
                  <c:v>42653</c:v>
                </c:pt>
                <c:pt idx="1706">
                  <c:v>42654</c:v>
                </c:pt>
                <c:pt idx="1707">
                  <c:v>42656</c:v>
                </c:pt>
                <c:pt idx="1708">
                  <c:v>42657</c:v>
                </c:pt>
                <c:pt idx="1709">
                  <c:v>42660</c:v>
                </c:pt>
                <c:pt idx="1710">
                  <c:v>42661</c:v>
                </c:pt>
                <c:pt idx="1711">
                  <c:v>42662</c:v>
                </c:pt>
                <c:pt idx="1712">
                  <c:v>42663</c:v>
                </c:pt>
                <c:pt idx="1713">
                  <c:v>42664</c:v>
                </c:pt>
                <c:pt idx="1714">
                  <c:v>42667</c:v>
                </c:pt>
                <c:pt idx="1715">
                  <c:v>42668</c:v>
                </c:pt>
                <c:pt idx="1716">
                  <c:v>42669</c:v>
                </c:pt>
                <c:pt idx="1717">
                  <c:v>42670</c:v>
                </c:pt>
                <c:pt idx="1718">
                  <c:v>42671</c:v>
                </c:pt>
                <c:pt idx="1719">
                  <c:v>42674</c:v>
                </c:pt>
                <c:pt idx="1720">
                  <c:v>42675</c:v>
                </c:pt>
                <c:pt idx="1721">
                  <c:v>42677</c:v>
                </c:pt>
                <c:pt idx="1722">
                  <c:v>42678</c:v>
                </c:pt>
                <c:pt idx="1723">
                  <c:v>42681</c:v>
                </c:pt>
                <c:pt idx="1724">
                  <c:v>42682</c:v>
                </c:pt>
                <c:pt idx="1725">
                  <c:v>42683</c:v>
                </c:pt>
                <c:pt idx="1726">
                  <c:v>42684</c:v>
                </c:pt>
                <c:pt idx="1727">
                  <c:v>42685</c:v>
                </c:pt>
                <c:pt idx="1728">
                  <c:v>42688</c:v>
                </c:pt>
                <c:pt idx="1729">
                  <c:v>42690</c:v>
                </c:pt>
                <c:pt idx="1730">
                  <c:v>42691</c:v>
                </c:pt>
                <c:pt idx="1731">
                  <c:v>42692</c:v>
                </c:pt>
                <c:pt idx="1732">
                  <c:v>42695</c:v>
                </c:pt>
                <c:pt idx="1733">
                  <c:v>42696</c:v>
                </c:pt>
                <c:pt idx="1734">
                  <c:v>42697</c:v>
                </c:pt>
                <c:pt idx="1735">
                  <c:v>42698</c:v>
                </c:pt>
                <c:pt idx="1736">
                  <c:v>42699</c:v>
                </c:pt>
                <c:pt idx="1737">
                  <c:v>42702</c:v>
                </c:pt>
                <c:pt idx="1738">
                  <c:v>42703</c:v>
                </c:pt>
                <c:pt idx="1739">
                  <c:v>42704</c:v>
                </c:pt>
                <c:pt idx="1740">
                  <c:v>42705</c:v>
                </c:pt>
                <c:pt idx="1741">
                  <c:v>42706</c:v>
                </c:pt>
                <c:pt idx="1742">
                  <c:v>42709</c:v>
                </c:pt>
                <c:pt idx="1743">
                  <c:v>42710</c:v>
                </c:pt>
                <c:pt idx="1744">
                  <c:v>42711</c:v>
                </c:pt>
                <c:pt idx="1745">
                  <c:v>42712</c:v>
                </c:pt>
                <c:pt idx="1746">
                  <c:v>42713</c:v>
                </c:pt>
                <c:pt idx="1747">
                  <c:v>42716</c:v>
                </c:pt>
                <c:pt idx="1748">
                  <c:v>42717</c:v>
                </c:pt>
                <c:pt idx="1749">
                  <c:v>42718</c:v>
                </c:pt>
                <c:pt idx="1750">
                  <c:v>42719</c:v>
                </c:pt>
                <c:pt idx="1751">
                  <c:v>42720</c:v>
                </c:pt>
                <c:pt idx="1752">
                  <c:v>42723</c:v>
                </c:pt>
                <c:pt idx="1753">
                  <c:v>42724</c:v>
                </c:pt>
                <c:pt idx="1754">
                  <c:v>42725</c:v>
                </c:pt>
                <c:pt idx="1755">
                  <c:v>42726</c:v>
                </c:pt>
                <c:pt idx="1756">
                  <c:v>42727</c:v>
                </c:pt>
                <c:pt idx="1757">
                  <c:v>42730</c:v>
                </c:pt>
                <c:pt idx="1758">
                  <c:v>42731</c:v>
                </c:pt>
                <c:pt idx="1759">
                  <c:v>42732</c:v>
                </c:pt>
                <c:pt idx="1760">
                  <c:v>42733</c:v>
                </c:pt>
                <c:pt idx="1761">
                  <c:v>42734</c:v>
                </c:pt>
                <c:pt idx="1762">
                  <c:v>42737</c:v>
                </c:pt>
                <c:pt idx="1763">
                  <c:v>42738</c:v>
                </c:pt>
                <c:pt idx="1764">
                  <c:v>42739</c:v>
                </c:pt>
                <c:pt idx="1765">
                  <c:v>42740</c:v>
                </c:pt>
                <c:pt idx="1766">
                  <c:v>42741</c:v>
                </c:pt>
                <c:pt idx="1767">
                  <c:v>42744</c:v>
                </c:pt>
                <c:pt idx="1768">
                  <c:v>42745</c:v>
                </c:pt>
                <c:pt idx="1769">
                  <c:v>42746</c:v>
                </c:pt>
                <c:pt idx="1770">
                  <c:v>42747</c:v>
                </c:pt>
                <c:pt idx="1771">
                  <c:v>42748</c:v>
                </c:pt>
                <c:pt idx="1772">
                  <c:v>42751</c:v>
                </c:pt>
                <c:pt idx="1773">
                  <c:v>42752</c:v>
                </c:pt>
                <c:pt idx="1774">
                  <c:v>42753</c:v>
                </c:pt>
                <c:pt idx="1775">
                  <c:v>42754</c:v>
                </c:pt>
                <c:pt idx="1776">
                  <c:v>42755</c:v>
                </c:pt>
                <c:pt idx="1777">
                  <c:v>42758</c:v>
                </c:pt>
                <c:pt idx="1778">
                  <c:v>42759</c:v>
                </c:pt>
                <c:pt idx="1779">
                  <c:v>42760</c:v>
                </c:pt>
                <c:pt idx="1780">
                  <c:v>42761</c:v>
                </c:pt>
                <c:pt idx="1781">
                  <c:v>42762</c:v>
                </c:pt>
                <c:pt idx="1782">
                  <c:v>42765</c:v>
                </c:pt>
                <c:pt idx="1783">
                  <c:v>42766</c:v>
                </c:pt>
                <c:pt idx="1784">
                  <c:v>42767</c:v>
                </c:pt>
                <c:pt idx="1785">
                  <c:v>42768</c:v>
                </c:pt>
                <c:pt idx="1786">
                  <c:v>42769</c:v>
                </c:pt>
                <c:pt idx="1787">
                  <c:v>42772</c:v>
                </c:pt>
                <c:pt idx="1788">
                  <c:v>42773</c:v>
                </c:pt>
                <c:pt idx="1789">
                  <c:v>42774</c:v>
                </c:pt>
                <c:pt idx="1790">
                  <c:v>42775</c:v>
                </c:pt>
                <c:pt idx="1791">
                  <c:v>42776</c:v>
                </c:pt>
                <c:pt idx="1792">
                  <c:v>42779</c:v>
                </c:pt>
                <c:pt idx="1793">
                  <c:v>42780</c:v>
                </c:pt>
                <c:pt idx="1794">
                  <c:v>42781</c:v>
                </c:pt>
                <c:pt idx="1795">
                  <c:v>42782</c:v>
                </c:pt>
                <c:pt idx="1796">
                  <c:v>42783</c:v>
                </c:pt>
                <c:pt idx="1797">
                  <c:v>42786</c:v>
                </c:pt>
                <c:pt idx="1798">
                  <c:v>42787</c:v>
                </c:pt>
                <c:pt idx="1799">
                  <c:v>42788</c:v>
                </c:pt>
                <c:pt idx="1800">
                  <c:v>42789</c:v>
                </c:pt>
                <c:pt idx="1801">
                  <c:v>42790</c:v>
                </c:pt>
                <c:pt idx="1802">
                  <c:v>42795</c:v>
                </c:pt>
                <c:pt idx="1803">
                  <c:v>42796</c:v>
                </c:pt>
                <c:pt idx="1804">
                  <c:v>42797</c:v>
                </c:pt>
                <c:pt idx="1805">
                  <c:v>42800</c:v>
                </c:pt>
                <c:pt idx="1806">
                  <c:v>42801</c:v>
                </c:pt>
                <c:pt idx="1807">
                  <c:v>42802</c:v>
                </c:pt>
                <c:pt idx="1808">
                  <c:v>42803</c:v>
                </c:pt>
                <c:pt idx="1809">
                  <c:v>42804</c:v>
                </c:pt>
                <c:pt idx="1810">
                  <c:v>42807</c:v>
                </c:pt>
                <c:pt idx="1811">
                  <c:v>42808</c:v>
                </c:pt>
                <c:pt idx="1812">
                  <c:v>42809</c:v>
                </c:pt>
                <c:pt idx="1813">
                  <c:v>42810</c:v>
                </c:pt>
                <c:pt idx="1814">
                  <c:v>42811</c:v>
                </c:pt>
                <c:pt idx="1815">
                  <c:v>42814</c:v>
                </c:pt>
                <c:pt idx="1816">
                  <c:v>42815</c:v>
                </c:pt>
                <c:pt idx="1817">
                  <c:v>42816</c:v>
                </c:pt>
                <c:pt idx="1818">
                  <c:v>42817</c:v>
                </c:pt>
                <c:pt idx="1819">
                  <c:v>42818</c:v>
                </c:pt>
                <c:pt idx="1820">
                  <c:v>42821</c:v>
                </c:pt>
                <c:pt idx="1821">
                  <c:v>42822</c:v>
                </c:pt>
                <c:pt idx="1822">
                  <c:v>42823</c:v>
                </c:pt>
                <c:pt idx="1823">
                  <c:v>42824</c:v>
                </c:pt>
                <c:pt idx="1824">
                  <c:v>42825</c:v>
                </c:pt>
                <c:pt idx="1825">
                  <c:v>42828</c:v>
                </c:pt>
                <c:pt idx="1826">
                  <c:v>42829</c:v>
                </c:pt>
                <c:pt idx="1827">
                  <c:v>42830</c:v>
                </c:pt>
                <c:pt idx="1828">
                  <c:v>42831</c:v>
                </c:pt>
                <c:pt idx="1829">
                  <c:v>42832</c:v>
                </c:pt>
                <c:pt idx="1830">
                  <c:v>42835</c:v>
                </c:pt>
                <c:pt idx="1831">
                  <c:v>42836</c:v>
                </c:pt>
                <c:pt idx="1832">
                  <c:v>42837</c:v>
                </c:pt>
                <c:pt idx="1833">
                  <c:v>42838</c:v>
                </c:pt>
                <c:pt idx="1834">
                  <c:v>42842</c:v>
                </c:pt>
                <c:pt idx="1835">
                  <c:v>42843</c:v>
                </c:pt>
                <c:pt idx="1836">
                  <c:v>42844</c:v>
                </c:pt>
                <c:pt idx="1837">
                  <c:v>42845</c:v>
                </c:pt>
                <c:pt idx="1838">
                  <c:v>42849</c:v>
                </c:pt>
                <c:pt idx="1839">
                  <c:v>42850</c:v>
                </c:pt>
                <c:pt idx="1840">
                  <c:v>42851</c:v>
                </c:pt>
                <c:pt idx="1841">
                  <c:v>42852</c:v>
                </c:pt>
                <c:pt idx="1842">
                  <c:v>42853</c:v>
                </c:pt>
                <c:pt idx="1843">
                  <c:v>42857</c:v>
                </c:pt>
                <c:pt idx="1844">
                  <c:v>42858</c:v>
                </c:pt>
                <c:pt idx="1845">
                  <c:v>42859</c:v>
                </c:pt>
                <c:pt idx="1846">
                  <c:v>42860</c:v>
                </c:pt>
                <c:pt idx="1847">
                  <c:v>42863</c:v>
                </c:pt>
                <c:pt idx="1848">
                  <c:v>42864</c:v>
                </c:pt>
                <c:pt idx="1849">
                  <c:v>42865</c:v>
                </c:pt>
                <c:pt idx="1850">
                  <c:v>42866</c:v>
                </c:pt>
                <c:pt idx="1851">
                  <c:v>42867</c:v>
                </c:pt>
                <c:pt idx="1852">
                  <c:v>42870</c:v>
                </c:pt>
                <c:pt idx="1853">
                  <c:v>42871</c:v>
                </c:pt>
                <c:pt idx="1854">
                  <c:v>42872</c:v>
                </c:pt>
                <c:pt idx="1855">
                  <c:v>42873</c:v>
                </c:pt>
                <c:pt idx="1856">
                  <c:v>42874</c:v>
                </c:pt>
                <c:pt idx="1857">
                  <c:v>42877</c:v>
                </c:pt>
                <c:pt idx="1858">
                  <c:v>42878</c:v>
                </c:pt>
                <c:pt idx="1859">
                  <c:v>42879</c:v>
                </c:pt>
                <c:pt idx="1860">
                  <c:v>42880</c:v>
                </c:pt>
                <c:pt idx="1861">
                  <c:v>42881</c:v>
                </c:pt>
                <c:pt idx="1862">
                  <c:v>42884</c:v>
                </c:pt>
                <c:pt idx="1863">
                  <c:v>42885</c:v>
                </c:pt>
                <c:pt idx="1864">
                  <c:v>42886</c:v>
                </c:pt>
                <c:pt idx="1865">
                  <c:v>42887</c:v>
                </c:pt>
                <c:pt idx="1866">
                  <c:v>42888</c:v>
                </c:pt>
                <c:pt idx="1867">
                  <c:v>42891</c:v>
                </c:pt>
                <c:pt idx="1868">
                  <c:v>42892</c:v>
                </c:pt>
                <c:pt idx="1869">
                  <c:v>42893</c:v>
                </c:pt>
                <c:pt idx="1870">
                  <c:v>42894</c:v>
                </c:pt>
                <c:pt idx="1871">
                  <c:v>42895</c:v>
                </c:pt>
                <c:pt idx="1872">
                  <c:v>42898</c:v>
                </c:pt>
                <c:pt idx="1873">
                  <c:v>42899</c:v>
                </c:pt>
                <c:pt idx="1874">
                  <c:v>42900</c:v>
                </c:pt>
                <c:pt idx="1875">
                  <c:v>42902</c:v>
                </c:pt>
                <c:pt idx="1876">
                  <c:v>42905</c:v>
                </c:pt>
                <c:pt idx="1877">
                  <c:v>42906</c:v>
                </c:pt>
                <c:pt idx="1878">
                  <c:v>42907</c:v>
                </c:pt>
                <c:pt idx="1879">
                  <c:v>42908</c:v>
                </c:pt>
                <c:pt idx="1880">
                  <c:v>42909</c:v>
                </c:pt>
                <c:pt idx="1881">
                  <c:v>42912</c:v>
                </c:pt>
                <c:pt idx="1882">
                  <c:v>42913</c:v>
                </c:pt>
                <c:pt idx="1883">
                  <c:v>42914</c:v>
                </c:pt>
                <c:pt idx="1884">
                  <c:v>42915</c:v>
                </c:pt>
                <c:pt idx="1885">
                  <c:v>42916</c:v>
                </c:pt>
                <c:pt idx="1886">
                  <c:v>42919</c:v>
                </c:pt>
                <c:pt idx="1887">
                  <c:v>42920</c:v>
                </c:pt>
                <c:pt idx="1888">
                  <c:v>42921</c:v>
                </c:pt>
                <c:pt idx="1889">
                  <c:v>42922</c:v>
                </c:pt>
                <c:pt idx="1890">
                  <c:v>42923</c:v>
                </c:pt>
                <c:pt idx="1891">
                  <c:v>42926</c:v>
                </c:pt>
                <c:pt idx="1892">
                  <c:v>42927</c:v>
                </c:pt>
                <c:pt idx="1893">
                  <c:v>42928</c:v>
                </c:pt>
                <c:pt idx="1894">
                  <c:v>42929</c:v>
                </c:pt>
                <c:pt idx="1895">
                  <c:v>42930</c:v>
                </c:pt>
                <c:pt idx="1896">
                  <c:v>42933</c:v>
                </c:pt>
                <c:pt idx="1897">
                  <c:v>42934</c:v>
                </c:pt>
                <c:pt idx="1898">
                  <c:v>42935</c:v>
                </c:pt>
                <c:pt idx="1899">
                  <c:v>42936</c:v>
                </c:pt>
                <c:pt idx="1900">
                  <c:v>42937</c:v>
                </c:pt>
                <c:pt idx="1901">
                  <c:v>42940</c:v>
                </c:pt>
                <c:pt idx="1902">
                  <c:v>42941</c:v>
                </c:pt>
                <c:pt idx="1903">
                  <c:v>42942</c:v>
                </c:pt>
                <c:pt idx="1904">
                  <c:v>42943</c:v>
                </c:pt>
                <c:pt idx="1905">
                  <c:v>42944</c:v>
                </c:pt>
                <c:pt idx="1906">
                  <c:v>42947</c:v>
                </c:pt>
                <c:pt idx="1907">
                  <c:v>42948</c:v>
                </c:pt>
                <c:pt idx="1908">
                  <c:v>42949</c:v>
                </c:pt>
                <c:pt idx="1909">
                  <c:v>42950</c:v>
                </c:pt>
                <c:pt idx="1910">
                  <c:v>42951</c:v>
                </c:pt>
                <c:pt idx="1911">
                  <c:v>42954</c:v>
                </c:pt>
                <c:pt idx="1912">
                  <c:v>42955</c:v>
                </c:pt>
                <c:pt idx="1913">
                  <c:v>42956</c:v>
                </c:pt>
                <c:pt idx="1914">
                  <c:v>42957</c:v>
                </c:pt>
                <c:pt idx="1915">
                  <c:v>42958</c:v>
                </c:pt>
                <c:pt idx="1916">
                  <c:v>42961</c:v>
                </c:pt>
                <c:pt idx="1917">
                  <c:v>42962</c:v>
                </c:pt>
                <c:pt idx="1918">
                  <c:v>42963</c:v>
                </c:pt>
                <c:pt idx="1919">
                  <c:v>42964</c:v>
                </c:pt>
                <c:pt idx="1920">
                  <c:v>42965</c:v>
                </c:pt>
                <c:pt idx="1921">
                  <c:v>42968</c:v>
                </c:pt>
                <c:pt idx="1922">
                  <c:v>42969</c:v>
                </c:pt>
                <c:pt idx="1923">
                  <c:v>42970</c:v>
                </c:pt>
                <c:pt idx="1924">
                  <c:v>42971</c:v>
                </c:pt>
                <c:pt idx="1925">
                  <c:v>42972</c:v>
                </c:pt>
                <c:pt idx="1926">
                  <c:v>42975</c:v>
                </c:pt>
                <c:pt idx="1927">
                  <c:v>42976</c:v>
                </c:pt>
                <c:pt idx="1928">
                  <c:v>42977</c:v>
                </c:pt>
                <c:pt idx="1929">
                  <c:v>42978</c:v>
                </c:pt>
                <c:pt idx="1930">
                  <c:v>42979</c:v>
                </c:pt>
                <c:pt idx="1931">
                  <c:v>42982</c:v>
                </c:pt>
                <c:pt idx="1932">
                  <c:v>42983</c:v>
                </c:pt>
                <c:pt idx="1933">
                  <c:v>42984</c:v>
                </c:pt>
                <c:pt idx="1934">
                  <c:v>42986</c:v>
                </c:pt>
                <c:pt idx="1935">
                  <c:v>42989</c:v>
                </c:pt>
                <c:pt idx="1936">
                  <c:v>42990</c:v>
                </c:pt>
                <c:pt idx="1937">
                  <c:v>42991</c:v>
                </c:pt>
                <c:pt idx="1938">
                  <c:v>42992</c:v>
                </c:pt>
                <c:pt idx="1939">
                  <c:v>42993</c:v>
                </c:pt>
                <c:pt idx="1940">
                  <c:v>42996</c:v>
                </c:pt>
                <c:pt idx="1941">
                  <c:v>42997</c:v>
                </c:pt>
                <c:pt idx="1942">
                  <c:v>42998</c:v>
                </c:pt>
                <c:pt idx="1943">
                  <c:v>42999</c:v>
                </c:pt>
                <c:pt idx="1944">
                  <c:v>43000</c:v>
                </c:pt>
                <c:pt idx="1945">
                  <c:v>43003</c:v>
                </c:pt>
                <c:pt idx="1946">
                  <c:v>43004</c:v>
                </c:pt>
                <c:pt idx="1947">
                  <c:v>43005</c:v>
                </c:pt>
                <c:pt idx="1948">
                  <c:v>43006</c:v>
                </c:pt>
                <c:pt idx="1949">
                  <c:v>43007</c:v>
                </c:pt>
                <c:pt idx="1950">
                  <c:v>43010</c:v>
                </c:pt>
                <c:pt idx="1951">
                  <c:v>43011</c:v>
                </c:pt>
                <c:pt idx="1952">
                  <c:v>43012</c:v>
                </c:pt>
                <c:pt idx="1953">
                  <c:v>43013</c:v>
                </c:pt>
                <c:pt idx="1954">
                  <c:v>43014</c:v>
                </c:pt>
                <c:pt idx="1955">
                  <c:v>43017</c:v>
                </c:pt>
                <c:pt idx="1956">
                  <c:v>43018</c:v>
                </c:pt>
                <c:pt idx="1957">
                  <c:v>43019</c:v>
                </c:pt>
                <c:pt idx="1958">
                  <c:v>43021</c:v>
                </c:pt>
                <c:pt idx="1959">
                  <c:v>43024</c:v>
                </c:pt>
                <c:pt idx="1960">
                  <c:v>43025</c:v>
                </c:pt>
                <c:pt idx="1961">
                  <c:v>43026</c:v>
                </c:pt>
                <c:pt idx="1962">
                  <c:v>43027</c:v>
                </c:pt>
                <c:pt idx="1963">
                  <c:v>43028</c:v>
                </c:pt>
                <c:pt idx="1964">
                  <c:v>43031</c:v>
                </c:pt>
                <c:pt idx="1965">
                  <c:v>43032</c:v>
                </c:pt>
                <c:pt idx="1966">
                  <c:v>43033</c:v>
                </c:pt>
                <c:pt idx="1967">
                  <c:v>43034</c:v>
                </c:pt>
                <c:pt idx="1968">
                  <c:v>43035</c:v>
                </c:pt>
                <c:pt idx="1969">
                  <c:v>43038</c:v>
                </c:pt>
                <c:pt idx="1970">
                  <c:v>43039</c:v>
                </c:pt>
                <c:pt idx="1971">
                  <c:v>43040</c:v>
                </c:pt>
                <c:pt idx="1972">
                  <c:v>43042</c:v>
                </c:pt>
                <c:pt idx="1973">
                  <c:v>43045</c:v>
                </c:pt>
                <c:pt idx="1974">
                  <c:v>43046</c:v>
                </c:pt>
                <c:pt idx="1975">
                  <c:v>43047</c:v>
                </c:pt>
                <c:pt idx="1976">
                  <c:v>43048</c:v>
                </c:pt>
                <c:pt idx="1977">
                  <c:v>43049</c:v>
                </c:pt>
                <c:pt idx="1978">
                  <c:v>43052</c:v>
                </c:pt>
                <c:pt idx="1979">
                  <c:v>43053</c:v>
                </c:pt>
                <c:pt idx="1980">
                  <c:v>43055</c:v>
                </c:pt>
                <c:pt idx="1981">
                  <c:v>43056</c:v>
                </c:pt>
                <c:pt idx="1982">
                  <c:v>43059</c:v>
                </c:pt>
                <c:pt idx="1983">
                  <c:v>43060</c:v>
                </c:pt>
                <c:pt idx="1984">
                  <c:v>43061</c:v>
                </c:pt>
                <c:pt idx="1985">
                  <c:v>43062</c:v>
                </c:pt>
                <c:pt idx="1986">
                  <c:v>43063</c:v>
                </c:pt>
                <c:pt idx="1987">
                  <c:v>43066</c:v>
                </c:pt>
                <c:pt idx="1988">
                  <c:v>43067</c:v>
                </c:pt>
                <c:pt idx="1989">
                  <c:v>43068</c:v>
                </c:pt>
                <c:pt idx="1990">
                  <c:v>43069</c:v>
                </c:pt>
                <c:pt idx="1991">
                  <c:v>43070</c:v>
                </c:pt>
                <c:pt idx="1992">
                  <c:v>43073</c:v>
                </c:pt>
                <c:pt idx="1993">
                  <c:v>43074</c:v>
                </c:pt>
                <c:pt idx="1994">
                  <c:v>43075</c:v>
                </c:pt>
                <c:pt idx="1995">
                  <c:v>43076</c:v>
                </c:pt>
                <c:pt idx="1996">
                  <c:v>43077</c:v>
                </c:pt>
                <c:pt idx="1997">
                  <c:v>43080</c:v>
                </c:pt>
                <c:pt idx="1998">
                  <c:v>43081</c:v>
                </c:pt>
                <c:pt idx="1999">
                  <c:v>43082</c:v>
                </c:pt>
                <c:pt idx="2000">
                  <c:v>43083</c:v>
                </c:pt>
                <c:pt idx="2001">
                  <c:v>43084</c:v>
                </c:pt>
                <c:pt idx="2002">
                  <c:v>43087</c:v>
                </c:pt>
                <c:pt idx="2003">
                  <c:v>43088</c:v>
                </c:pt>
                <c:pt idx="2004">
                  <c:v>43089</c:v>
                </c:pt>
                <c:pt idx="2005">
                  <c:v>43090</c:v>
                </c:pt>
                <c:pt idx="2006">
                  <c:v>43091</c:v>
                </c:pt>
                <c:pt idx="2007">
                  <c:v>43095</c:v>
                </c:pt>
                <c:pt idx="2008">
                  <c:v>43096</c:v>
                </c:pt>
                <c:pt idx="2009">
                  <c:v>43097</c:v>
                </c:pt>
                <c:pt idx="2010">
                  <c:v>43098</c:v>
                </c:pt>
                <c:pt idx="2011">
                  <c:v>43102</c:v>
                </c:pt>
                <c:pt idx="2012">
                  <c:v>43103</c:v>
                </c:pt>
                <c:pt idx="2013">
                  <c:v>43104</c:v>
                </c:pt>
                <c:pt idx="2014">
                  <c:v>43105</c:v>
                </c:pt>
                <c:pt idx="2015">
                  <c:v>43108</c:v>
                </c:pt>
                <c:pt idx="2016">
                  <c:v>43109</c:v>
                </c:pt>
                <c:pt idx="2017">
                  <c:v>43110</c:v>
                </c:pt>
                <c:pt idx="2018">
                  <c:v>43111</c:v>
                </c:pt>
                <c:pt idx="2019">
                  <c:v>43112</c:v>
                </c:pt>
                <c:pt idx="2020">
                  <c:v>43115</c:v>
                </c:pt>
                <c:pt idx="2021">
                  <c:v>43116</c:v>
                </c:pt>
                <c:pt idx="2022">
                  <c:v>43117</c:v>
                </c:pt>
                <c:pt idx="2023">
                  <c:v>43118</c:v>
                </c:pt>
                <c:pt idx="2024">
                  <c:v>43119</c:v>
                </c:pt>
                <c:pt idx="2025">
                  <c:v>43122</c:v>
                </c:pt>
                <c:pt idx="2026">
                  <c:v>43123</c:v>
                </c:pt>
                <c:pt idx="2027">
                  <c:v>43124</c:v>
                </c:pt>
                <c:pt idx="2028">
                  <c:v>43125</c:v>
                </c:pt>
                <c:pt idx="2029">
                  <c:v>43126</c:v>
                </c:pt>
                <c:pt idx="2030">
                  <c:v>43129</c:v>
                </c:pt>
                <c:pt idx="2031">
                  <c:v>43130</c:v>
                </c:pt>
                <c:pt idx="2032">
                  <c:v>43131</c:v>
                </c:pt>
                <c:pt idx="2033">
                  <c:v>43132</c:v>
                </c:pt>
                <c:pt idx="2034">
                  <c:v>43133</c:v>
                </c:pt>
                <c:pt idx="2035">
                  <c:v>43136</c:v>
                </c:pt>
                <c:pt idx="2036">
                  <c:v>43137</c:v>
                </c:pt>
                <c:pt idx="2037">
                  <c:v>43138</c:v>
                </c:pt>
                <c:pt idx="2038">
                  <c:v>43139</c:v>
                </c:pt>
                <c:pt idx="2039">
                  <c:v>43140</c:v>
                </c:pt>
                <c:pt idx="2040">
                  <c:v>43145</c:v>
                </c:pt>
                <c:pt idx="2041">
                  <c:v>43146</c:v>
                </c:pt>
                <c:pt idx="2042">
                  <c:v>43147</c:v>
                </c:pt>
                <c:pt idx="2043">
                  <c:v>43150</c:v>
                </c:pt>
                <c:pt idx="2044">
                  <c:v>43151</c:v>
                </c:pt>
                <c:pt idx="2045">
                  <c:v>43152</c:v>
                </c:pt>
                <c:pt idx="2046">
                  <c:v>43153</c:v>
                </c:pt>
                <c:pt idx="2047">
                  <c:v>43154</c:v>
                </c:pt>
                <c:pt idx="2048">
                  <c:v>43157</c:v>
                </c:pt>
                <c:pt idx="2049">
                  <c:v>43158</c:v>
                </c:pt>
                <c:pt idx="2050">
                  <c:v>43159</c:v>
                </c:pt>
                <c:pt idx="2051">
                  <c:v>43160</c:v>
                </c:pt>
                <c:pt idx="2052">
                  <c:v>43161</c:v>
                </c:pt>
                <c:pt idx="2053">
                  <c:v>43164</c:v>
                </c:pt>
                <c:pt idx="2054">
                  <c:v>43165</c:v>
                </c:pt>
                <c:pt idx="2055">
                  <c:v>43166</c:v>
                </c:pt>
                <c:pt idx="2056">
                  <c:v>43167</c:v>
                </c:pt>
                <c:pt idx="2057">
                  <c:v>43168</c:v>
                </c:pt>
                <c:pt idx="2058">
                  <c:v>43171</c:v>
                </c:pt>
                <c:pt idx="2059">
                  <c:v>43172</c:v>
                </c:pt>
                <c:pt idx="2060">
                  <c:v>43173</c:v>
                </c:pt>
                <c:pt idx="2061">
                  <c:v>43174</c:v>
                </c:pt>
                <c:pt idx="2062">
                  <c:v>43175</c:v>
                </c:pt>
                <c:pt idx="2063">
                  <c:v>43178</c:v>
                </c:pt>
                <c:pt idx="2064">
                  <c:v>43179</c:v>
                </c:pt>
                <c:pt idx="2065">
                  <c:v>43180</c:v>
                </c:pt>
                <c:pt idx="2066">
                  <c:v>43181</c:v>
                </c:pt>
                <c:pt idx="2067">
                  <c:v>43182</c:v>
                </c:pt>
                <c:pt idx="2068">
                  <c:v>43185</c:v>
                </c:pt>
                <c:pt idx="2069">
                  <c:v>43186</c:v>
                </c:pt>
                <c:pt idx="2070">
                  <c:v>43187</c:v>
                </c:pt>
                <c:pt idx="2071">
                  <c:v>43188</c:v>
                </c:pt>
                <c:pt idx="2072">
                  <c:v>43192</c:v>
                </c:pt>
                <c:pt idx="2073">
                  <c:v>43193</c:v>
                </c:pt>
                <c:pt idx="2074">
                  <c:v>43194</c:v>
                </c:pt>
                <c:pt idx="2075">
                  <c:v>43195</c:v>
                </c:pt>
                <c:pt idx="2076">
                  <c:v>43196</c:v>
                </c:pt>
                <c:pt idx="2077">
                  <c:v>43199</c:v>
                </c:pt>
                <c:pt idx="2078">
                  <c:v>43200</c:v>
                </c:pt>
                <c:pt idx="2079">
                  <c:v>43201</c:v>
                </c:pt>
                <c:pt idx="2080">
                  <c:v>43202</c:v>
                </c:pt>
                <c:pt idx="2081">
                  <c:v>43203</c:v>
                </c:pt>
                <c:pt idx="2082">
                  <c:v>43206</c:v>
                </c:pt>
                <c:pt idx="2083">
                  <c:v>43207</c:v>
                </c:pt>
                <c:pt idx="2084">
                  <c:v>43208</c:v>
                </c:pt>
                <c:pt idx="2085">
                  <c:v>43209</c:v>
                </c:pt>
                <c:pt idx="2086">
                  <c:v>43210</c:v>
                </c:pt>
                <c:pt idx="2087">
                  <c:v>43213</c:v>
                </c:pt>
                <c:pt idx="2088">
                  <c:v>43214</c:v>
                </c:pt>
                <c:pt idx="2089">
                  <c:v>43215</c:v>
                </c:pt>
                <c:pt idx="2090">
                  <c:v>43216</c:v>
                </c:pt>
                <c:pt idx="2091">
                  <c:v>43217</c:v>
                </c:pt>
                <c:pt idx="2092">
                  <c:v>43220</c:v>
                </c:pt>
                <c:pt idx="2093">
                  <c:v>43222</c:v>
                </c:pt>
                <c:pt idx="2094">
                  <c:v>43223</c:v>
                </c:pt>
                <c:pt idx="2095">
                  <c:v>43224</c:v>
                </c:pt>
                <c:pt idx="2096">
                  <c:v>43227</c:v>
                </c:pt>
                <c:pt idx="2097">
                  <c:v>43228</c:v>
                </c:pt>
                <c:pt idx="2098">
                  <c:v>43229</c:v>
                </c:pt>
                <c:pt idx="2099">
                  <c:v>43230</c:v>
                </c:pt>
                <c:pt idx="2100">
                  <c:v>43231</c:v>
                </c:pt>
                <c:pt idx="2101">
                  <c:v>43234</c:v>
                </c:pt>
                <c:pt idx="2102">
                  <c:v>43235</c:v>
                </c:pt>
                <c:pt idx="2103">
                  <c:v>43236</c:v>
                </c:pt>
                <c:pt idx="2104">
                  <c:v>43237</c:v>
                </c:pt>
                <c:pt idx="2105">
                  <c:v>43238</c:v>
                </c:pt>
                <c:pt idx="2106">
                  <c:v>43241</c:v>
                </c:pt>
                <c:pt idx="2107">
                  <c:v>43242</c:v>
                </c:pt>
                <c:pt idx="2108">
                  <c:v>43243</c:v>
                </c:pt>
                <c:pt idx="2109">
                  <c:v>43244</c:v>
                </c:pt>
                <c:pt idx="2110">
                  <c:v>43245</c:v>
                </c:pt>
                <c:pt idx="2111">
                  <c:v>43248</c:v>
                </c:pt>
                <c:pt idx="2112">
                  <c:v>43249</c:v>
                </c:pt>
                <c:pt idx="2113">
                  <c:v>43250</c:v>
                </c:pt>
                <c:pt idx="2114">
                  <c:v>43252</c:v>
                </c:pt>
                <c:pt idx="2115">
                  <c:v>43255</c:v>
                </c:pt>
                <c:pt idx="2116">
                  <c:v>43256</c:v>
                </c:pt>
                <c:pt idx="2117">
                  <c:v>43257</c:v>
                </c:pt>
                <c:pt idx="2118">
                  <c:v>43258</c:v>
                </c:pt>
                <c:pt idx="2119">
                  <c:v>43259</c:v>
                </c:pt>
                <c:pt idx="2120">
                  <c:v>43262</c:v>
                </c:pt>
                <c:pt idx="2121">
                  <c:v>43263</c:v>
                </c:pt>
                <c:pt idx="2122">
                  <c:v>43264</c:v>
                </c:pt>
                <c:pt idx="2123">
                  <c:v>43265</c:v>
                </c:pt>
                <c:pt idx="2124">
                  <c:v>43266</c:v>
                </c:pt>
                <c:pt idx="2125">
                  <c:v>43269</c:v>
                </c:pt>
                <c:pt idx="2126">
                  <c:v>43270</c:v>
                </c:pt>
                <c:pt idx="2127">
                  <c:v>43271</c:v>
                </c:pt>
                <c:pt idx="2128">
                  <c:v>43272</c:v>
                </c:pt>
                <c:pt idx="2129">
                  <c:v>43273</c:v>
                </c:pt>
                <c:pt idx="2130">
                  <c:v>43276</c:v>
                </c:pt>
                <c:pt idx="2131">
                  <c:v>43277</c:v>
                </c:pt>
                <c:pt idx="2132">
                  <c:v>43278</c:v>
                </c:pt>
                <c:pt idx="2133">
                  <c:v>43279</c:v>
                </c:pt>
                <c:pt idx="2134">
                  <c:v>43280</c:v>
                </c:pt>
                <c:pt idx="2135">
                  <c:v>43283</c:v>
                </c:pt>
                <c:pt idx="2136">
                  <c:v>43284</c:v>
                </c:pt>
                <c:pt idx="2137">
                  <c:v>43285</c:v>
                </c:pt>
                <c:pt idx="2138">
                  <c:v>43286</c:v>
                </c:pt>
                <c:pt idx="2139">
                  <c:v>43287</c:v>
                </c:pt>
                <c:pt idx="2140">
                  <c:v>43290</c:v>
                </c:pt>
                <c:pt idx="2141">
                  <c:v>43291</c:v>
                </c:pt>
                <c:pt idx="2142">
                  <c:v>43292</c:v>
                </c:pt>
                <c:pt idx="2143">
                  <c:v>43293</c:v>
                </c:pt>
                <c:pt idx="2144">
                  <c:v>43294</c:v>
                </c:pt>
                <c:pt idx="2145">
                  <c:v>43297</c:v>
                </c:pt>
                <c:pt idx="2146">
                  <c:v>43298</c:v>
                </c:pt>
                <c:pt idx="2147">
                  <c:v>43299</c:v>
                </c:pt>
                <c:pt idx="2148">
                  <c:v>43300</c:v>
                </c:pt>
                <c:pt idx="2149">
                  <c:v>43301</c:v>
                </c:pt>
                <c:pt idx="2150">
                  <c:v>43304</c:v>
                </c:pt>
                <c:pt idx="2151">
                  <c:v>43305</c:v>
                </c:pt>
                <c:pt idx="2152">
                  <c:v>43306</c:v>
                </c:pt>
                <c:pt idx="2153">
                  <c:v>43307</c:v>
                </c:pt>
                <c:pt idx="2154">
                  <c:v>43308</c:v>
                </c:pt>
                <c:pt idx="2155">
                  <c:v>43311</c:v>
                </c:pt>
                <c:pt idx="2156">
                  <c:v>43312</c:v>
                </c:pt>
                <c:pt idx="2157">
                  <c:v>43313</c:v>
                </c:pt>
                <c:pt idx="2158">
                  <c:v>43314</c:v>
                </c:pt>
                <c:pt idx="2159">
                  <c:v>43315</c:v>
                </c:pt>
                <c:pt idx="2160">
                  <c:v>43318</c:v>
                </c:pt>
                <c:pt idx="2161">
                  <c:v>43319</c:v>
                </c:pt>
                <c:pt idx="2162">
                  <c:v>43320</c:v>
                </c:pt>
                <c:pt idx="2163">
                  <c:v>43321</c:v>
                </c:pt>
                <c:pt idx="2164">
                  <c:v>43322</c:v>
                </c:pt>
                <c:pt idx="2165">
                  <c:v>43325</c:v>
                </c:pt>
                <c:pt idx="2166">
                  <c:v>43326</c:v>
                </c:pt>
                <c:pt idx="2167">
                  <c:v>43327</c:v>
                </c:pt>
                <c:pt idx="2168">
                  <c:v>43328</c:v>
                </c:pt>
                <c:pt idx="2169">
                  <c:v>43329</c:v>
                </c:pt>
                <c:pt idx="2170">
                  <c:v>43332</c:v>
                </c:pt>
                <c:pt idx="2171">
                  <c:v>43333</c:v>
                </c:pt>
                <c:pt idx="2172">
                  <c:v>43334</c:v>
                </c:pt>
                <c:pt idx="2173">
                  <c:v>43335</c:v>
                </c:pt>
                <c:pt idx="2174">
                  <c:v>43336</c:v>
                </c:pt>
                <c:pt idx="2175">
                  <c:v>43339</c:v>
                </c:pt>
                <c:pt idx="2176">
                  <c:v>43340</c:v>
                </c:pt>
                <c:pt idx="2177">
                  <c:v>43341</c:v>
                </c:pt>
                <c:pt idx="2178">
                  <c:v>43342</c:v>
                </c:pt>
                <c:pt idx="2179">
                  <c:v>43343</c:v>
                </c:pt>
                <c:pt idx="2180">
                  <c:v>43346</c:v>
                </c:pt>
                <c:pt idx="2181">
                  <c:v>43347</c:v>
                </c:pt>
                <c:pt idx="2182">
                  <c:v>43348</c:v>
                </c:pt>
                <c:pt idx="2183">
                  <c:v>43349</c:v>
                </c:pt>
                <c:pt idx="2184">
                  <c:v>43353</c:v>
                </c:pt>
                <c:pt idx="2185">
                  <c:v>43354</c:v>
                </c:pt>
                <c:pt idx="2186">
                  <c:v>43355</c:v>
                </c:pt>
                <c:pt idx="2187">
                  <c:v>43356</c:v>
                </c:pt>
                <c:pt idx="2188">
                  <c:v>43357</c:v>
                </c:pt>
                <c:pt idx="2189">
                  <c:v>43360</c:v>
                </c:pt>
                <c:pt idx="2190">
                  <c:v>43361</c:v>
                </c:pt>
                <c:pt idx="2191">
                  <c:v>43362</c:v>
                </c:pt>
                <c:pt idx="2192">
                  <c:v>43363</c:v>
                </c:pt>
                <c:pt idx="2193">
                  <c:v>43364</c:v>
                </c:pt>
                <c:pt idx="2194">
                  <c:v>43367</c:v>
                </c:pt>
                <c:pt idx="2195">
                  <c:v>43368</c:v>
                </c:pt>
                <c:pt idx="2196">
                  <c:v>43369</c:v>
                </c:pt>
                <c:pt idx="2197">
                  <c:v>43370</c:v>
                </c:pt>
                <c:pt idx="2198">
                  <c:v>43371</c:v>
                </c:pt>
                <c:pt idx="2199">
                  <c:v>43374</c:v>
                </c:pt>
                <c:pt idx="2200">
                  <c:v>43375</c:v>
                </c:pt>
                <c:pt idx="2201">
                  <c:v>43376</c:v>
                </c:pt>
                <c:pt idx="2202">
                  <c:v>43377</c:v>
                </c:pt>
                <c:pt idx="2203">
                  <c:v>43378</c:v>
                </c:pt>
                <c:pt idx="2204">
                  <c:v>43381</c:v>
                </c:pt>
                <c:pt idx="2205">
                  <c:v>43382</c:v>
                </c:pt>
                <c:pt idx="2206">
                  <c:v>43383</c:v>
                </c:pt>
                <c:pt idx="2207">
                  <c:v>43384</c:v>
                </c:pt>
                <c:pt idx="2208">
                  <c:v>43388</c:v>
                </c:pt>
                <c:pt idx="2209">
                  <c:v>43389</c:v>
                </c:pt>
                <c:pt idx="2210">
                  <c:v>43390</c:v>
                </c:pt>
                <c:pt idx="2211">
                  <c:v>43391</c:v>
                </c:pt>
                <c:pt idx="2212">
                  <c:v>43392</c:v>
                </c:pt>
                <c:pt idx="2213">
                  <c:v>43395</c:v>
                </c:pt>
                <c:pt idx="2214">
                  <c:v>43396</c:v>
                </c:pt>
                <c:pt idx="2215">
                  <c:v>43397</c:v>
                </c:pt>
                <c:pt idx="2216">
                  <c:v>43398</c:v>
                </c:pt>
                <c:pt idx="2217">
                  <c:v>43399</c:v>
                </c:pt>
                <c:pt idx="2218">
                  <c:v>43402</c:v>
                </c:pt>
                <c:pt idx="2219">
                  <c:v>43403</c:v>
                </c:pt>
                <c:pt idx="2220">
                  <c:v>43404</c:v>
                </c:pt>
                <c:pt idx="2221">
                  <c:v>43405</c:v>
                </c:pt>
                <c:pt idx="2222">
                  <c:v>43409</c:v>
                </c:pt>
                <c:pt idx="2223">
                  <c:v>43410</c:v>
                </c:pt>
                <c:pt idx="2224">
                  <c:v>43411</c:v>
                </c:pt>
                <c:pt idx="2225">
                  <c:v>43412</c:v>
                </c:pt>
                <c:pt idx="2226">
                  <c:v>43413</c:v>
                </c:pt>
                <c:pt idx="2227">
                  <c:v>43416</c:v>
                </c:pt>
                <c:pt idx="2228">
                  <c:v>43417</c:v>
                </c:pt>
                <c:pt idx="2229">
                  <c:v>43418</c:v>
                </c:pt>
                <c:pt idx="2230">
                  <c:v>43420</c:v>
                </c:pt>
                <c:pt idx="2231">
                  <c:v>43423</c:v>
                </c:pt>
                <c:pt idx="2232">
                  <c:v>43424</c:v>
                </c:pt>
                <c:pt idx="2233">
                  <c:v>43425</c:v>
                </c:pt>
                <c:pt idx="2234">
                  <c:v>43426</c:v>
                </c:pt>
                <c:pt idx="2235">
                  <c:v>43427</c:v>
                </c:pt>
                <c:pt idx="2236">
                  <c:v>43430</c:v>
                </c:pt>
                <c:pt idx="2237">
                  <c:v>43431</c:v>
                </c:pt>
                <c:pt idx="2238">
                  <c:v>43432</c:v>
                </c:pt>
                <c:pt idx="2239">
                  <c:v>43433</c:v>
                </c:pt>
                <c:pt idx="2240">
                  <c:v>43434</c:v>
                </c:pt>
                <c:pt idx="2241">
                  <c:v>43437</c:v>
                </c:pt>
                <c:pt idx="2242">
                  <c:v>43438</c:v>
                </c:pt>
                <c:pt idx="2243">
                  <c:v>43439</c:v>
                </c:pt>
                <c:pt idx="2244">
                  <c:v>43440</c:v>
                </c:pt>
                <c:pt idx="2245">
                  <c:v>43441</c:v>
                </c:pt>
                <c:pt idx="2246">
                  <c:v>43444</c:v>
                </c:pt>
                <c:pt idx="2247">
                  <c:v>43445</c:v>
                </c:pt>
                <c:pt idx="2248">
                  <c:v>43446</c:v>
                </c:pt>
                <c:pt idx="2249">
                  <c:v>43447</c:v>
                </c:pt>
                <c:pt idx="2250">
                  <c:v>43448</c:v>
                </c:pt>
                <c:pt idx="2251">
                  <c:v>43451</c:v>
                </c:pt>
                <c:pt idx="2252">
                  <c:v>43452</c:v>
                </c:pt>
                <c:pt idx="2253">
                  <c:v>43453</c:v>
                </c:pt>
                <c:pt idx="2254">
                  <c:v>43454</c:v>
                </c:pt>
                <c:pt idx="2255">
                  <c:v>43455</c:v>
                </c:pt>
                <c:pt idx="2256">
                  <c:v>43458</c:v>
                </c:pt>
                <c:pt idx="2257">
                  <c:v>43460</c:v>
                </c:pt>
                <c:pt idx="2258">
                  <c:v>43461</c:v>
                </c:pt>
                <c:pt idx="2259">
                  <c:v>43462</c:v>
                </c:pt>
                <c:pt idx="2260">
                  <c:v>43465</c:v>
                </c:pt>
                <c:pt idx="2261">
                  <c:v>43467</c:v>
                </c:pt>
                <c:pt idx="2262">
                  <c:v>43468</c:v>
                </c:pt>
                <c:pt idx="2263">
                  <c:v>43469</c:v>
                </c:pt>
                <c:pt idx="2264">
                  <c:v>43472</c:v>
                </c:pt>
                <c:pt idx="2265">
                  <c:v>43473</c:v>
                </c:pt>
                <c:pt idx="2266">
                  <c:v>43474</c:v>
                </c:pt>
                <c:pt idx="2267">
                  <c:v>43475</c:v>
                </c:pt>
                <c:pt idx="2268">
                  <c:v>43476</c:v>
                </c:pt>
                <c:pt idx="2269">
                  <c:v>43479</c:v>
                </c:pt>
                <c:pt idx="2270">
                  <c:v>43480</c:v>
                </c:pt>
                <c:pt idx="2271">
                  <c:v>43481</c:v>
                </c:pt>
                <c:pt idx="2272">
                  <c:v>43482</c:v>
                </c:pt>
                <c:pt idx="2273">
                  <c:v>43483</c:v>
                </c:pt>
                <c:pt idx="2274">
                  <c:v>43486</c:v>
                </c:pt>
                <c:pt idx="2275">
                  <c:v>43487</c:v>
                </c:pt>
                <c:pt idx="2276">
                  <c:v>43488</c:v>
                </c:pt>
                <c:pt idx="2277">
                  <c:v>43489</c:v>
                </c:pt>
                <c:pt idx="2278">
                  <c:v>43490</c:v>
                </c:pt>
                <c:pt idx="2279">
                  <c:v>43493</c:v>
                </c:pt>
                <c:pt idx="2280">
                  <c:v>43494</c:v>
                </c:pt>
                <c:pt idx="2281">
                  <c:v>43495</c:v>
                </c:pt>
                <c:pt idx="2282">
                  <c:v>43496</c:v>
                </c:pt>
                <c:pt idx="2283">
                  <c:v>43497</c:v>
                </c:pt>
                <c:pt idx="2284">
                  <c:v>43500</c:v>
                </c:pt>
                <c:pt idx="2285">
                  <c:v>43501</c:v>
                </c:pt>
                <c:pt idx="2286">
                  <c:v>43502</c:v>
                </c:pt>
                <c:pt idx="2287">
                  <c:v>43503</c:v>
                </c:pt>
                <c:pt idx="2288">
                  <c:v>43504</c:v>
                </c:pt>
                <c:pt idx="2289">
                  <c:v>43507</c:v>
                </c:pt>
                <c:pt idx="2290">
                  <c:v>43508</c:v>
                </c:pt>
                <c:pt idx="2291">
                  <c:v>43509</c:v>
                </c:pt>
                <c:pt idx="2292">
                  <c:v>43510</c:v>
                </c:pt>
                <c:pt idx="2293">
                  <c:v>43511</c:v>
                </c:pt>
                <c:pt idx="2294">
                  <c:v>43514</c:v>
                </c:pt>
                <c:pt idx="2295">
                  <c:v>43515</c:v>
                </c:pt>
                <c:pt idx="2296">
                  <c:v>43516</c:v>
                </c:pt>
                <c:pt idx="2297">
                  <c:v>43517</c:v>
                </c:pt>
                <c:pt idx="2298">
                  <c:v>43518</c:v>
                </c:pt>
                <c:pt idx="2299">
                  <c:v>43521</c:v>
                </c:pt>
                <c:pt idx="2300">
                  <c:v>43522</c:v>
                </c:pt>
                <c:pt idx="2301">
                  <c:v>43523</c:v>
                </c:pt>
                <c:pt idx="2302">
                  <c:v>43524</c:v>
                </c:pt>
                <c:pt idx="2303">
                  <c:v>43525</c:v>
                </c:pt>
                <c:pt idx="2304">
                  <c:v>43530</c:v>
                </c:pt>
                <c:pt idx="2305">
                  <c:v>43531</c:v>
                </c:pt>
                <c:pt idx="2306">
                  <c:v>43532</c:v>
                </c:pt>
                <c:pt idx="2307">
                  <c:v>43535</c:v>
                </c:pt>
                <c:pt idx="2308">
                  <c:v>43536</c:v>
                </c:pt>
                <c:pt idx="2309">
                  <c:v>43537</c:v>
                </c:pt>
                <c:pt idx="2310">
                  <c:v>43538</c:v>
                </c:pt>
                <c:pt idx="2311">
                  <c:v>43539</c:v>
                </c:pt>
                <c:pt idx="2312">
                  <c:v>43542</c:v>
                </c:pt>
                <c:pt idx="2313">
                  <c:v>43543</c:v>
                </c:pt>
                <c:pt idx="2314">
                  <c:v>43544</c:v>
                </c:pt>
                <c:pt idx="2315">
                  <c:v>43545</c:v>
                </c:pt>
                <c:pt idx="2316">
                  <c:v>43546</c:v>
                </c:pt>
                <c:pt idx="2317">
                  <c:v>43549</c:v>
                </c:pt>
                <c:pt idx="2318">
                  <c:v>43550</c:v>
                </c:pt>
                <c:pt idx="2319">
                  <c:v>43551</c:v>
                </c:pt>
                <c:pt idx="2320">
                  <c:v>43552</c:v>
                </c:pt>
                <c:pt idx="2321">
                  <c:v>43553</c:v>
                </c:pt>
                <c:pt idx="2322">
                  <c:v>43556</c:v>
                </c:pt>
                <c:pt idx="2323">
                  <c:v>43557</c:v>
                </c:pt>
                <c:pt idx="2324">
                  <c:v>43558</c:v>
                </c:pt>
                <c:pt idx="2325">
                  <c:v>43559</c:v>
                </c:pt>
                <c:pt idx="2326">
                  <c:v>43560</c:v>
                </c:pt>
                <c:pt idx="2327">
                  <c:v>43563</c:v>
                </c:pt>
                <c:pt idx="2328">
                  <c:v>43564</c:v>
                </c:pt>
                <c:pt idx="2329">
                  <c:v>43565</c:v>
                </c:pt>
                <c:pt idx="2330">
                  <c:v>43566</c:v>
                </c:pt>
                <c:pt idx="2331">
                  <c:v>43567</c:v>
                </c:pt>
                <c:pt idx="2332">
                  <c:v>43570</c:v>
                </c:pt>
                <c:pt idx="2333">
                  <c:v>43571</c:v>
                </c:pt>
                <c:pt idx="2334">
                  <c:v>43572</c:v>
                </c:pt>
                <c:pt idx="2335">
                  <c:v>43573</c:v>
                </c:pt>
                <c:pt idx="2336">
                  <c:v>43577</c:v>
                </c:pt>
                <c:pt idx="2337">
                  <c:v>43578</c:v>
                </c:pt>
                <c:pt idx="2338">
                  <c:v>43579</c:v>
                </c:pt>
                <c:pt idx="2339">
                  <c:v>43580</c:v>
                </c:pt>
                <c:pt idx="2340">
                  <c:v>43581</c:v>
                </c:pt>
                <c:pt idx="2341">
                  <c:v>43584</c:v>
                </c:pt>
                <c:pt idx="2342">
                  <c:v>43585</c:v>
                </c:pt>
                <c:pt idx="2343">
                  <c:v>43587</c:v>
                </c:pt>
                <c:pt idx="2344">
                  <c:v>43588</c:v>
                </c:pt>
                <c:pt idx="2345">
                  <c:v>43591</c:v>
                </c:pt>
                <c:pt idx="2346">
                  <c:v>43592</c:v>
                </c:pt>
                <c:pt idx="2347">
                  <c:v>43593</c:v>
                </c:pt>
                <c:pt idx="2348">
                  <c:v>43594</c:v>
                </c:pt>
                <c:pt idx="2349">
                  <c:v>43595</c:v>
                </c:pt>
                <c:pt idx="2350">
                  <c:v>43598</c:v>
                </c:pt>
                <c:pt idx="2351">
                  <c:v>43599</c:v>
                </c:pt>
                <c:pt idx="2352">
                  <c:v>43600</c:v>
                </c:pt>
                <c:pt idx="2353">
                  <c:v>43601</c:v>
                </c:pt>
                <c:pt idx="2354">
                  <c:v>43602</c:v>
                </c:pt>
                <c:pt idx="2355">
                  <c:v>43605</c:v>
                </c:pt>
                <c:pt idx="2356">
                  <c:v>43606</c:v>
                </c:pt>
                <c:pt idx="2357">
                  <c:v>43607</c:v>
                </c:pt>
                <c:pt idx="2358">
                  <c:v>43608</c:v>
                </c:pt>
                <c:pt idx="2359">
                  <c:v>43609</c:v>
                </c:pt>
                <c:pt idx="2360">
                  <c:v>43612</c:v>
                </c:pt>
                <c:pt idx="2361">
                  <c:v>43613</c:v>
                </c:pt>
                <c:pt idx="2362">
                  <c:v>43614</c:v>
                </c:pt>
                <c:pt idx="2363">
                  <c:v>43615</c:v>
                </c:pt>
                <c:pt idx="2364">
                  <c:v>43616</c:v>
                </c:pt>
                <c:pt idx="2365">
                  <c:v>43619</c:v>
                </c:pt>
                <c:pt idx="2366">
                  <c:v>43620</c:v>
                </c:pt>
                <c:pt idx="2367">
                  <c:v>43621</c:v>
                </c:pt>
                <c:pt idx="2368">
                  <c:v>43622</c:v>
                </c:pt>
                <c:pt idx="2369">
                  <c:v>43623</c:v>
                </c:pt>
                <c:pt idx="2370">
                  <c:v>43626</c:v>
                </c:pt>
                <c:pt idx="2371">
                  <c:v>43627</c:v>
                </c:pt>
                <c:pt idx="2372">
                  <c:v>43628</c:v>
                </c:pt>
                <c:pt idx="2373">
                  <c:v>43629</c:v>
                </c:pt>
                <c:pt idx="2374">
                  <c:v>43630</c:v>
                </c:pt>
                <c:pt idx="2375">
                  <c:v>43633</c:v>
                </c:pt>
                <c:pt idx="2376">
                  <c:v>43634</c:v>
                </c:pt>
                <c:pt idx="2377">
                  <c:v>43635</c:v>
                </c:pt>
                <c:pt idx="2378">
                  <c:v>43637</c:v>
                </c:pt>
                <c:pt idx="2379">
                  <c:v>43640</c:v>
                </c:pt>
                <c:pt idx="2380">
                  <c:v>43641</c:v>
                </c:pt>
                <c:pt idx="2381">
                  <c:v>43642</c:v>
                </c:pt>
                <c:pt idx="2382">
                  <c:v>43643</c:v>
                </c:pt>
                <c:pt idx="2383">
                  <c:v>43644</c:v>
                </c:pt>
                <c:pt idx="2384">
                  <c:v>43647</c:v>
                </c:pt>
                <c:pt idx="2385">
                  <c:v>43648</c:v>
                </c:pt>
                <c:pt idx="2386">
                  <c:v>43649</c:v>
                </c:pt>
                <c:pt idx="2387">
                  <c:v>43650</c:v>
                </c:pt>
                <c:pt idx="2388">
                  <c:v>43651</c:v>
                </c:pt>
                <c:pt idx="2389">
                  <c:v>43654</c:v>
                </c:pt>
                <c:pt idx="2390">
                  <c:v>43655</c:v>
                </c:pt>
                <c:pt idx="2391">
                  <c:v>43656</c:v>
                </c:pt>
                <c:pt idx="2392">
                  <c:v>43657</c:v>
                </c:pt>
                <c:pt idx="2393">
                  <c:v>43658</c:v>
                </c:pt>
                <c:pt idx="2394">
                  <c:v>43661</c:v>
                </c:pt>
                <c:pt idx="2395">
                  <c:v>43662</c:v>
                </c:pt>
                <c:pt idx="2396">
                  <c:v>43663</c:v>
                </c:pt>
                <c:pt idx="2397">
                  <c:v>43664</c:v>
                </c:pt>
                <c:pt idx="2398">
                  <c:v>43665</c:v>
                </c:pt>
                <c:pt idx="2399">
                  <c:v>43668</c:v>
                </c:pt>
                <c:pt idx="2400">
                  <c:v>43669</c:v>
                </c:pt>
                <c:pt idx="2401">
                  <c:v>43670</c:v>
                </c:pt>
                <c:pt idx="2402">
                  <c:v>43671</c:v>
                </c:pt>
                <c:pt idx="2403">
                  <c:v>43672</c:v>
                </c:pt>
                <c:pt idx="2404">
                  <c:v>43675</c:v>
                </c:pt>
                <c:pt idx="2405">
                  <c:v>43676</c:v>
                </c:pt>
                <c:pt idx="2406">
                  <c:v>43677</c:v>
                </c:pt>
                <c:pt idx="2407">
                  <c:v>43678</c:v>
                </c:pt>
                <c:pt idx="2408">
                  <c:v>43679</c:v>
                </c:pt>
                <c:pt idx="2409">
                  <c:v>43682</c:v>
                </c:pt>
                <c:pt idx="2410">
                  <c:v>43683</c:v>
                </c:pt>
                <c:pt idx="2411">
                  <c:v>43684</c:v>
                </c:pt>
                <c:pt idx="2412">
                  <c:v>43685</c:v>
                </c:pt>
                <c:pt idx="2413">
                  <c:v>43686</c:v>
                </c:pt>
                <c:pt idx="2414">
                  <c:v>43689</c:v>
                </c:pt>
                <c:pt idx="2415">
                  <c:v>43690</c:v>
                </c:pt>
                <c:pt idx="2416">
                  <c:v>43691</c:v>
                </c:pt>
                <c:pt idx="2417">
                  <c:v>43692</c:v>
                </c:pt>
                <c:pt idx="2418">
                  <c:v>43693</c:v>
                </c:pt>
                <c:pt idx="2419">
                  <c:v>43696</c:v>
                </c:pt>
                <c:pt idx="2420">
                  <c:v>43697</c:v>
                </c:pt>
                <c:pt idx="2421">
                  <c:v>43698</c:v>
                </c:pt>
                <c:pt idx="2422">
                  <c:v>43699</c:v>
                </c:pt>
                <c:pt idx="2423">
                  <c:v>43700</c:v>
                </c:pt>
                <c:pt idx="2424">
                  <c:v>43703</c:v>
                </c:pt>
                <c:pt idx="2425">
                  <c:v>43704</c:v>
                </c:pt>
                <c:pt idx="2426">
                  <c:v>43705</c:v>
                </c:pt>
                <c:pt idx="2427">
                  <c:v>43706</c:v>
                </c:pt>
                <c:pt idx="2428">
                  <c:v>43707</c:v>
                </c:pt>
                <c:pt idx="2429">
                  <c:v>43710</c:v>
                </c:pt>
                <c:pt idx="2430">
                  <c:v>43711</c:v>
                </c:pt>
                <c:pt idx="2431">
                  <c:v>43712</c:v>
                </c:pt>
                <c:pt idx="2432">
                  <c:v>43713</c:v>
                </c:pt>
                <c:pt idx="2433">
                  <c:v>43714</c:v>
                </c:pt>
                <c:pt idx="2434">
                  <c:v>43717</c:v>
                </c:pt>
                <c:pt idx="2435">
                  <c:v>43718</c:v>
                </c:pt>
                <c:pt idx="2436">
                  <c:v>43719</c:v>
                </c:pt>
                <c:pt idx="2437">
                  <c:v>43720</c:v>
                </c:pt>
                <c:pt idx="2438">
                  <c:v>43721</c:v>
                </c:pt>
                <c:pt idx="2439">
                  <c:v>43724</c:v>
                </c:pt>
                <c:pt idx="2440">
                  <c:v>43725</c:v>
                </c:pt>
                <c:pt idx="2441">
                  <c:v>43726</c:v>
                </c:pt>
                <c:pt idx="2442">
                  <c:v>43727</c:v>
                </c:pt>
                <c:pt idx="2443">
                  <c:v>43728</c:v>
                </c:pt>
                <c:pt idx="2444">
                  <c:v>43731</c:v>
                </c:pt>
                <c:pt idx="2445">
                  <c:v>43732</c:v>
                </c:pt>
                <c:pt idx="2446">
                  <c:v>43733</c:v>
                </c:pt>
                <c:pt idx="2447">
                  <c:v>43734</c:v>
                </c:pt>
                <c:pt idx="2448">
                  <c:v>43735</c:v>
                </c:pt>
                <c:pt idx="2449">
                  <c:v>43738</c:v>
                </c:pt>
                <c:pt idx="2450">
                  <c:v>43739</c:v>
                </c:pt>
                <c:pt idx="2451">
                  <c:v>43740</c:v>
                </c:pt>
                <c:pt idx="2452">
                  <c:v>43741</c:v>
                </c:pt>
                <c:pt idx="2453">
                  <c:v>43742</c:v>
                </c:pt>
                <c:pt idx="2454">
                  <c:v>43745</c:v>
                </c:pt>
                <c:pt idx="2455">
                  <c:v>43746</c:v>
                </c:pt>
                <c:pt idx="2456">
                  <c:v>43747</c:v>
                </c:pt>
                <c:pt idx="2457">
                  <c:v>43748</c:v>
                </c:pt>
                <c:pt idx="2458">
                  <c:v>43749</c:v>
                </c:pt>
                <c:pt idx="2459">
                  <c:v>43752</c:v>
                </c:pt>
                <c:pt idx="2460">
                  <c:v>43753</c:v>
                </c:pt>
                <c:pt idx="2461">
                  <c:v>43754</c:v>
                </c:pt>
                <c:pt idx="2462">
                  <c:v>43755</c:v>
                </c:pt>
                <c:pt idx="2463">
                  <c:v>43756</c:v>
                </c:pt>
                <c:pt idx="2464">
                  <c:v>43759</c:v>
                </c:pt>
                <c:pt idx="2465">
                  <c:v>43760</c:v>
                </c:pt>
                <c:pt idx="2466">
                  <c:v>43761</c:v>
                </c:pt>
                <c:pt idx="2467">
                  <c:v>43762</c:v>
                </c:pt>
                <c:pt idx="2468">
                  <c:v>43763</c:v>
                </c:pt>
                <c:pt idx="2469">
                  <c:v>43766</c:v>
                </c:pt>
                <c:pt idx="2470">
                  <c:v>43767</c:v>
                </c:pt>
                <c:pt idx="2471">
                  <c:v>43768</c:v>
                </c:pt>
                <c:pt idx="2472">
                  <c:v>43769</c:v>
                </c:pt>
                <c:pt idx="2473">
                  <c:v>43770</c:v>
                </c:pt>
                <c:pt idx="2474">
                  <c:v>43773</c:v>
                </c:pt>
                <c:pt idx="2475">
                  <c:v>43774</c:v>
                </c:pt>
                <c:pt idx="2476">
                  <c:v>43775</c:v>
                </c:pt>
                <c:pt idx="2477">
                  <c:v>43776</c:v>
                </c:pt>
                <c:pt idx="2478">
                  <c:v>43777</c:v>
                </c:pt>
                <c:pt idx="2479">
                  <c:v>43780</c:v>
                </c:pt>
                <c:pt idx="2480">
                  <c:v>43781</c:v>
                </c:pt>
                <c:pt idx="2481">
                  <c:v>43782</c:v>
                </c:pt>
                <c:pt idx="2482">
                  <c:v>43783</c:v>
                </c:pt>
                <c:pt idx="2483">
                  <c:v>43787</c:v>
                </c:pt>
                <c:pt idx="2484">
                  <c:v>43788</c:v>
                </c:pt>
                <c:pt idx="2485">
                  <c:v>43789</c:v>
                </c:pt>
                <c:pt idx="2486">
                  <c:v>43790</c:v>
                </c:pt>
                <c:pt idx="2487">
                  <c:v>43791</c:v>
                </c:pt>
                <c:pt idx="2488">
                  <c:v>43794</c:v>
                </c:pt>
                <c:pt idx="2489">
                  <c:v>43795</c:v>
                </c:pt>
                <c:pt idx="2490">
                  <c:v>43796</c:v>
                </c:pt>
                <c:pt idx="2491">
                  <c:v>43797</c:v>
                </c:pt>
                <c:pt idx="2492">
                  <c:v>43798</c:v>
                </c:pt>
                <c:pt idx="2493">
                  <c:v>43801</c:v>
                </c:pt>
                <c:pt idx="2494">
                  <c:v>43802</c:v>
                </c:pt>
                <c:pt idx="2495">
                  <c:v>43803</c:v>
                </c:pt>
                <c:pt idx="2496">
                  <c:v>43804</c:v>
                </c:pt>
                <c:pt idx="2497">
                  <c:v>43805</c:v>
                </c:pt>
                <c:pt idx="2498">
                  <c:v>43808</c:v>
                </c:pt>
                <c:pt idx="2499">
                  <c:v>43809</c:v>
                </c:pt>
                <c:pt idx="2500">
                  <c:v>43810</c:v>
                </c:pt>
                <c:pt idx="2501">
                  <c:v>43811</c:v>
                </c:pt>
                <c:pt idx="2502">
                  <c:v>43812</c:v>
                </c:pt>
                <c:pt idx="2503">
                  <c:v>43815</c:v>
                </c:pt>
                <c:pt idx="2504">
                  <c:v>43816</c:v>
                </c:pt>
                <c:pt idx="2505">
                  <c:v>43817</c:v>
                </c:pt>
                <c:pt idx="2506">
                  <c:v>43818</c:v>
                </c:pt>
                <c:pt idx="2507">
                  <c:v>43819</c:v>
                </c:pt>
                <c:pt idx="2508">
                  <c:v>43822</c:v>
                </c:pt>
                <c:pt idx="2509">
                  <c:v>43823</c:v>
                </c:pt>
                <c:pt idx="2510">
                  <c:v>43825</c:v>
                </c:pt>
                <c:pt idx="2511">
                  <c:v>43826</c:v>
                </c:pt>
                <c:pt idx="2512">
                  <c:v>43829</c:v>
                </c:pt>
                <c:pt idx="2513">
                  <c:v>43830</c:v>
                </c:pt>
                <c:pt idx="2514">
                  <c:v>43832</c:v>
                </c:pt>
                <c:pt idx="2515">
                  <c:v>43833</c:v>
                </c:pt>
                <c:pt idx="2516">
                  <c:v>43836</c:v>
                </c:pt>
                <c:pt idx="2517">
                  <c:v>43837</c:v>
                </c:pt>
                <c:pt idx="2518">
                  <c:v>43838</c:v>
                </c:pt>
                <c:pt idx="2519">
                  <c:v>43839</c:v>
                </c:pt>
                <c:pt idx="2520">
                  <c:v>43840</c:v>
                </c:pt>
                <c:pt idx="2521">
                  <c:v>43843</c:v>
                </c:pt>
                <c:pt idx="2522">
                  <c:v>43844</c:v>
                </c:pt>
                <c:pt idx="2523">
                  <c:v>43845</c:v>
                </c:pt>
                <c:pt idx="2524">
                  <c:v>43846</c:v>
                </c:pt>
                <c:pt idx="2525">
                  <c:v>43847</c:v>
                </c:pt>
                <c:pt idx="2526">
                  <c:v>43850</c:v>
                </c:pt>
                <c:pt idx="2527">
                  <c:v>43851</c:v>
                </c:pt>
                <c:pt idx="2528">
                  <c:v>43852</c:v>
                </c:pt>
                <c:pt idx="2529">
                  <c:v>43853</c:v>
                </c:pt>
                <c:pt idx="2530">
                  <c:v>43854</c:v>
                </c:pt>
                <c:pt idx="2531">
                  <c:v>43857</c:v>
                </c:pt>
                <c:pt idx="2532">
                  <c:v>43858</c:v>
                </c:pt>
                <c:pt idx="2533">
                  <c:v>43859</c:v>
                </c:pt>
                <c:pt idx="2534">
                  <c:v>43860</c:v>
                </c:pt>
                <c:pt idx="2535">
                  <c:v>43861</c:v>
                </c:pt>
                <c:pt idx="2536">
                  <c:v>43864</c:v>
                </c:pt>
                <c:pt idx="2537">
                  <c:v>43865</c:v>
                </c:pt>
                <c:pt idx="2538">
                  <c:v>43866</c:v>
                </c:pt>
                <c:pt idx="2539">
                  <c:v>43867</c:v>
                </c:pt>
                <c:pt idx="2540">
                  <c:v>43868</c:v>
                </c:pt>
                <c:pt idx="2541">
                  <c:v>43871</c:v>
                </c:pt>
                <c:pt idx="2542">
                  <c:v>43872</c:v>
                </c:pt>
                <c:pt idx="2543">
                  <c:v>43873</c:v>
                </c:pt>
                <c:pt idx="2544">
                  <c:v>43874</c:v>
                </c:pt>
                <c:pt idx="2545">
                  <c:v>43875</c:v>
                </c:pt>
                <c:pt idx="2546">
                  <c:v>43878</c:v>
                </c:pt>
                <c:pt idx="2547">
                  <c:v>43879</c:v>
                </c:pt>
                <c:pt idx="2548">
                  <c:v>43880</c:v>
                </c:pt>
                <c:pt idx="2549">
                  <c:v>43881</c:v>
                </c:pt>
                <c:pt idx="2550">
                  <c:v>43882</c:v>
                </c:pt>
                <c:pt idx="2551">
                  <c:v>43887</c:v>
                </c:pt>
                <c:pt idx="2552">
                  <c:v>43888</c:v>
                </c:pt>
                <c:pt idx="2553">
                  <c:v>43889</c:v>
                </c:pt>
                <c:pt idx="2554">
                  <c:v>43892</c:v>
                </c:pt>
                <c:pt idx="2555">
                  <c:v>43893</c:v>
                </c:pt>
                <c:pt idx="2556">
                  <c:v>43894</c:v>
                </c:pt>
                <c:pt idx="2557">
                  <c:v>43895</c:v>
                </c:pt>
                <c:pt idx="2558">
                  <c:v>43896</c:v>
                </c:pt>
                <c:pt idx="2559">
                  <c:v>43899</c:v>
                </c:pt>
                <c:pt idx="2560">
                  <c:v>43900</c:v>
                </c:pt>
                <c:pt idx="2561">
                  <c:v>43901</c:v>
                </c:pt>
                <c:pt idx="2562">
                  <c:v>43902</c:v>
                </c:pt>
                <c:pt idx="2563">
                  <c:v>43903</c:v>
                </c:pt>
                <c:pt idx="2564">
                  <c:v>43906</c:v>
                </c:pt>
                <c:pt idx="2565">
                  <c:v>43907</c:v>
                </c:pt>
                <c:pt idx="2566">
                  <c:v>43908</c:v>
                </c:pt>
                <c:pt idx="2567">
                  <c:v>43909</c:v>
                </c:pt>
                <c:pt idx="2568">
                  <c:v>43910</c:v>
                </c:pt>
                <c:pt idx="2569">
                  <c:v>43913</c:v>
                </c:pt>
                <c:pt idx="2570">
                  <c:v>43914</c:v>
                </c:pt>
                <c:pt idx="2571">
                  <c:v>43915</c:v>
                </c:pt>
                <c:pt idx="2572">
                  <c:v>43916</c:v>
                </c:pt>
                <c:pt idx="2573">
                  <c:v>43917</c:v>
                </c:pt>
                <c:pt idx="2574">
                  <c:v>43920</c:v>
                </c:pt>
                <c:pt idx="2575">
                  <c:v>43921</c:v>
                </c:pt>
                <c:pt idx="2576">
                  <c:v>43922</c:v>
                </c:pt>
                <c:pt idx="2577">
                  <c:v>43923</c:v>
                </c:pt>
                <c:pt idx="2578">
                  <c:v>43924</c:v>
                </c:pt>
                <c:pt idx="2579">
                  <c:v>43927</c:v>
                </c:pt>
                <c:pt idx="2580">
                  <c:v>43928</c:v>
                </c:pt>
                <c:pt idx="2581">
                  <c:v>43929</c:v>
                </c:pt>
                <c:pt idx="2582">
                  <c:v>43930</c:v>
                </c:pt>
                <c:pt idx="2583">
                  <c:v>43934</c:v>
                </c:pt>
                <c:pt idx="2584">
                  <c:v>43935</c:v>
                </c:pt>
                <c:pt idx="2585">
                  <c:v>43936</c:v>
                </c:pt>
                <c:pt idx="2586">
                  <c:v>43937</c:v>
                </c:pt>
                <c:pt idx="2587">
                  <c:v>43938</c:v>
                </c:pt>
                <c:pt idx="2588">
                  <c:v>43941</c:v>
                </c:pt>
                <c:pt idx="2589">
                  <c:v>43943</c:v>
                </c:pt>
                <c:pt idx="2590">
                  <c:v>43944</c:v>
                </c:pt>
                <c:pt idx="2591">
                  <c:v>43945</c:v>
                </c:pt>
                <c:pt idx="2592">
                  <c:v>43948</c:v>
                </c:pt>
                <c:pt idx="2593">
                  <c:v>43949</c:v>
                </c:pt>
                <c:pt idx="2594">
                  <c:v>43950</c:v>
                </c:pt>
                <c:pt idx="2595">
                  <c:v>43951</c:v>
                </c:pt>
                <c:pt idx="2596">
                  <c:v>43955</c:v>
                </c:pt>
                <c:pt idx="2597">
                  <c:v>43956</c:v>
                </c:pt>
                <c:pt idx="2598">
                  <c:v>43957</c:v>
                </c:pt>
                <c:pt idx="2599">
                  <c:v>43958</c:v>
                </c:pt>
                <c:pt idx="2600">
                  <c:v>43959</c:v>
                </c:pt>
                <c:pt idx="2601">
                  <c:v>43962</c:v>
                </c:pt>
                <c:pt idx="2602">
                  <c:v>43963</c:v>
                </c:pt>
                <c:pt idx="2603">
                  <c:v>43964</c:v>
                </c:pt>
                <c:pt idx="2604">
                  <c:v>43965</c:v>
                </c:pt>
                <c:pt idx="2605">
                  <c:v>43966</c:v>
                </c:pt>
                <c:pt idx="2606">
                  <c:v>43969</c:v>
                </c:pt>
                <c:pt idx="2607">
                  <c:v>43970</c:v>
                </c:pt>
                <c:pt idx="2608">
                  <c:v>43971</c:v>
                </c:pt>
                <c:pt idx="2609">
                  <c:v>43972</c:v>
                </c:pt>
                <c:pt idx="2610">
                  <c:v>43973</c:v>
                </c:pt>
                <c:pt idx="2611">
                  <c:v>43976</c:v>
                </c:pt>
                <c:pt idx="2612">
                  <c:v>43977</c:v>
                </c:pt>
                <c:pt idx="2613">
                  <c:v>43978</c:v>
                </c:pt>
                <c:pt idx="2614">
                  <c:v>43979</c:v>
                </c:pt>
                <c:pt idx="2615">
                  <c:v>43980</c:v>
                </c:pt>
                <c:pt idx="2616">
                  <c:v>43983</c:v>
                </c:pt>
                <c:pt idx="2617">
                  <c:v>43984</c:v>
                </c:pt>
                <c:pt idx="2618">
                  <c:v>43985</c:v>
                </c:pt>
                <c:pt idx="2619">
                  <c:v>43986</c:v>
                </c:pt>
                <c:pt idx="2620">
                  <c:v>43987</c:v>
                </c:pt>
                <c:pt idx="2621">
                  <c:v>43990</c:v>
                </c:pt>
                <c:pt idx="2622">
                  <c:v>43991</c:v>
                </c:pt>
                <c:pt idx="2623">
                  <c:v>43992</c:v>
                </c:pt>
                <c:pt idx="2624">
                  <c:v>43994</c:v>
                </c:pt>
                <c:pt idx="2625">
                  <c:v>43997</c:v>
                </c:pt>
                <c:pt idx="2626">
                  <c:v>43998</c:v>
                </c:pt>
                <c:pt idx="2627">
                  <c:v>43999</c:v>
                </c:pt>
                <c:pt idx="2628">
                  <c:v>44000</c:v>
                </c:pt>
                <c:pt idx="2629">
                  <c:v>44001</c:v>
                </c:pt>
                <c:pt idx="2630">
                  <c:v>44004</c:v>
                </c:pt>
                <c:pt idx="2631">
                  <c:v>44005</c:v>
                </c:pt>
                <c:pt idx="2632">
                  <c:v>44006</c:v>
                </c:pt>
                <c:pt idx="2633">
                  <c:v>44007</c:v>
                </c:pt>
                <c:pt idx="2634">
                  <c:v>44008</c:v>
                </c:pt>
                <c:pt idx="2635">
                  <c:v>44011</c:v>
                </c:pt>
                <c:pt idx="2636">
                  <c:v>44012</c:v>
                </c:pt>
                <c:pt idx="2637">
                  <c:v>44013</c:v>
                </c:pt>
                <c:pt idx="2638">
                  <c:v>44014</c:v>
                </c:pt>
                <c:pt idx="2639">
                  <c:v>44015</c:v>
                </c:pt>
                <c:pt idx="2640">
                  <c:v>44018</c:v>
                </c:pt>
                <c:pt idx="2641">
                  <c:v>44019</c:v>
                </c:pt>
                <c:pt idx="2642">
                  <c:v>44020</c:v>
                </c:pt>
                <c:pt idx="2643">
                  <c:v>44021</c:v>
                </c:pt>
                <c:pt idx="2644">
                  <c:v>44022</c:v>
                </c:pt>
                <c:pt idx="2645">
                  <c:v>44025</c:v>
                </c:pt>
                <c:pt idx="2646">
                  <c:v>44026</c:v>
                </c:pt>
                <c:pt idx="2647">
                  <c:v>44027</c:v>
                </c:pt>
                <c:pt idx="2648">
                  <c:v>44028</c:v>
                </c:pt>
                <c:pt idx="2649">
                  <c:v>44029</c:v>
                </c:pt>
                <c:pt idx="2650">
                  <c:v>44032</c:v>
                </c:pt>
                <c:pt idx="2651">
                  <c:v>44033</c:v>
                </c:pt>
                <c:pt idx="2652">
                  <c:v>44034</c:v>
                </c:pt>
                <c:pt idx="2653">
                  <c:v>44035</c:v>
                </c:pt>
                <c:pt idx="2654">
                  <c:v>44036</c:v>
                </c:pt>
                <c:pt idx="2655">
                  <c:v>44039</c:v>
                </c:pt>
                <c:pt idx="2656">
                  <c:v>44040</c:v>
                </c:pt>
                <c:pt idx="2657">
                  <c:v>44041</c:v>
                </c:pt>
                <c:pt idx="2658">
                  <c:v>44042</c:v>
                </c:pt>
                <c:pt idx="2659">
                  <c:v>44043</c:v>
                </c:pt>
                <c:pt idx="2660">
                  <c:v>44046</c:v>
                </c:pt>
                <c:pt idx="2661">
                  <c:v>44047</c:v>
                </c:pt>
                <c:pt idx="2662">
                  <c:v>44048</c:v>
                </c:pt>
                <c:pt idx="2663">
                  <c:v>44049</c:v>
                </c:pt>
                <c:pt idx="2664">
                  <c:v>44050</c:v>
                </c:pt>
                <c:pt idx="2665">
                  <c:v>44053</c:v>
                </c:pt>
                <c:pt idx="2666">
                  <c:v>44054</c:v>
                </c:pt>
                <c:pt idx="2667">
                  <c:v>44055</c:v>
                </c:pt>
                <c:pt idx="2668">
                  <c:v>44056</c:v>
                </c:pt>
                <c:pt idx="2669">
                  <c:v>44057</c:v>
                </c:pt>
                <c:pt idx="2670">
                  <c:v>44060</c:v>
                </c:pt>
                <c:pt idx="2671">
                  <c:v>44061</c:v>
                </c:pt>
                <c:pt idx="2672">
                  <c:v>44062</c:v>
                </c:pt>
                <c:pt idx="2673">
                  <c:v>44063</c:v>
                </c:pt>
                <c:pt idx="2674">
                  <c:v>44064</c:v>
                </c:pt>
                <c:pt idx="2675">
                  <c:v>44067</c:v>
                </c:pt>
                <c:pt idx="2676">
                  <c:v>44068</c:v>
                </c:pt>
                <c:pt idx="2677">
                  <c:v>44069</c:v>
                </c:pt>
                <c:pt idx="2678">
                  <c:v>44070</c:v>
                </c:pt>
                <c:pt idx="2679">
                  <c:v>44071</c:v>
                </c:pt>
                <c:pt idx="2680">
                  <c:v>44074</c:v>
                </c:pt>
                <c:pt idx="2681">
                  <c:v>44075</c:v>
                </c:pt>
                <c:pt idx="2682">
                  <c:v>44076</c:v>
                </c:pt>
                <c:pt idx="2683">
                  <c:v>44077</c:v>
                </c:pt>
                <c:pt idx="2684">
                  <c:v>44078</c:v>
                </c:pt>
                <c:pt idx="2685">
                  <c:v>44082</c:v>
                </c:pt>
                <c:pt idx="2686">
                  <c:v>44083</c:v>
                </c:pt>
                <c:pt idx="2687">
                  <c:v>44084</c:v>
                </c:pt>
                <c:pt idx="2688">
                  <c:v>44085</c:v>
                </c:pt>
                <c:pt idx="2689">
                  <c:v>44088</c:v>
                </c:pt>
                <c:pt idx="2690">
                  <c:v>44089</c:v>
                </c:pt>
                <c:pt idx="2691">
                  <c:v>44090</c:v>
                </c:pt>
                <c:pt idx="2692">
                  <c:v>44091</c:v>
                </c:pt>
                <c:pt idx="2693">
                  <c:v>44092</c:v>
                </c:pt>
                <c:pt idx="2694">
                  <c:v>44095</c:v>
                </c:pt>
                <c:pt idx="2695">
                  <c:v>44096</c:v>
                </c:pt>
                <c:pt idx="2696">
                  <c:v>44097</c:v>
                </c:pt>
                <c:pt idx="2697">
                  <c:v>44098</c:v>
                </c:pt>
                <c:pt idx="2698">
                  <c:v>44099</c:v>
                </c:pt>
                <c:pt idx="2699">
                  <c:v>44102</c:v>
                </c:pt>
                <c:pt idx="2700">
                  <c:v>44103</c:v>
                </c:pt>
                <c:pt idx="2701">
                  <c:v>44104</c:v>
                </c:pt>
                <c:pt idx="2702">
                  <c:v>44105</c:v>
                </c:pt>
                <c:pt idx="2703">
                  <c:v>44106</c:v>
                </c:pt>
                <c:pt idx="2704">
                  <c:v>44109</c:v>
                </c:pt>
                <c:pt idx="2705">
                  <c:v>44110</c:v>
                </c:pt>
                <c:pt idx="2706">
                  <c:v>44111</c:v>
                </c:pt>
                <c:pt idx="2707">
                  <c:v>44112</c:v>
                </c:pt>
                <c:pt idx="2708">
                  <c:v>44113</c:v>
                </c:pt>
                <c:pt idx="2709">
                  <c:v>44117</c:v>
                </c:pt>
                <c:pt idx="2710">
                  <c:v>44118</c:v>
                </c:pt>
                <c:pt idx="2711">
                  <c:v>44119</c:v>
                </c:pt>
                <c:pt idx="2712">
                  <c:v>44120</c:v>
                </c:pt>
                <c:pt idx="2713">
                  <c:v>44123</c:v>
                </c:pt>
                <c:pt idx="2714">
                  <c:v>44124</c:v>
                </c:pt>
                <c:pt idx="2715">
                  <c:v>44125</c:v>
                </c:pt>
                <c:pt idx="2716">
                  <c:v>44126</c:v>
                </c:pt>
                <c:pt idx="2717">
                  <c:v>44127</c:v>
                </c:pt>
                <c:pt idx="2718">
                  <c:v>44130</c:v>
                </c:pt>
                <c:pt idx="2719">
                  <c:v>44131</c:v>
                </c:pt>
                <c:pt idx="2720">
                  <c:v>44132</c:v>
                </c:pt>
                <c:pt idx="2721">
                  <c:v>44133</c:v>
                </c:pt>
                <c:pt idx="2722">
                  <c:v>44134</c:v>
                </c:pt>
                <c:pt idx="2723">
                  <c:v>44138</c:v>
                </c:pt>
                <c:pt idx="2724">
                  <c:v>44139</c:v>
                </c:pt>
                <c:pt idx="2725">
                  <c:v>44140</c:v>
                </c:pt>
                <c:pt idx="2726">
                  <c:v>44141</c:v>
                </c:pt>
                <c:pt idx="2727">
                  <c:v>44144</c:v>
                </c:pt>
                <c:pt idx="2728">
                  <c:v>44145</c:v>
                </c:pt>
                <c:pt idx="2729">
                  <c:v>44146</c:v>
                </c:pt>
                <c:pt idx="2730">
                  <c:v>44147</c:v>
                </c:pt>
                <c:pt idx="2731">
                  <c:v>44148</c:v>
                </c:pt>
                <c:pt idx="2732">
                  <c:v>44151</c:v>
                </c:pt>
                <c:pt idx="2733">
                  <c:v>44152</c:v>
                </c:pt>
                <c:pt idx="2734">
                  <c:v>44153</c:v>
                </c:pt>
                <c:pt idx="2735">
                  <c:v>44154</c:v>
                </c:pt>
                <c:pt idx="2736">
                  <c:v>44155</c:v>
                </c:pt>
                <c:pt idx="2737">
                  <c:v>44158</c:v>
                </c:pt>
                <c:pt idx="2738">
                  <c:v>44159</c:v>
                </c:pt>
                <c:pt idx="2739">
                  <c:v>44160</c:v>
                </c:pt>
                <c:pt idx="2740">
                  <c:v>44161</c:v>
                </c:pt>
                <c:pt idx="2741">
                  <c:v>44162</c:v>
                </c:pt>
                <c:pt idx="2742">
                  <c:v>44165</c:v>
                </c:pt>
                <c:pt idx="2743">
                  <c:v>44166</c:v>
                </c:pt>
                <c:pt idx="2744">
                  <c:v>44167</c:v>
                </c:pt>
                <c:pt idx="2745">
                  <c:v>44168</c:v>
                </c:pt>
                <c:pt idx="2746">
                  <c:v>44169</c:v>
                </c:pt>
                <c:pt idx="2747">
                  <c:v>44172</c:v>
                </c:pt>
                <c:pt idx="2748">
                  <c:v>44173</c:v>
                </c:pt>
                <c:pt idx="2749">
                  <c:v>44174</c:v>
                </c:pt>
                <c:pt idx="2750">
                  <c:v>44175</c:v>
                </c:pt>
                <c:pt idx="2751">
                  <c:v>44176</c:v>
                </c:pt>
                <c:pt idx="2752">
                  <c:v>44179</c:v>
                </c:pt>
                <c:pt idx="2753">
                  <c:v>44180</c:v>
                </c:pt>
                <c:pt idx="2754">
                  <c:v>44181</c:v>
                </c:pt>
                <c:pt idx="2755">
                  <c:v>44182</c:v>
                </c:pt>
                <c:pt idx="2756">
                  <c:v>44183</c:v>
                </c:pt>
                <c:pt idx="2757">
                  <c:v>44186</c:v>
                </c:pt>
                <c:pt idx="2758">
                  <c:v>44187</c:v>
                </c:pt>
                <c:pt idx="2759">
                  <c:v>44188</c:v>
                </c:pt>
                <c:pt idx="2760">
                  <c:v>44189</c:v>
                </c:pt>
                <c:pt idx="2761">
                  <c:v>44193</c:v>
                </c:pt>
                <c:pt idx="2762">
                  <c:v>44194</c:v>
                </c:pt>
                <c:pt idx="2763">
                  <c:v>44195</c:v>
                </c:pt>
                <c:pt idx="2764">
                  <c:v>44196</c:v>
                </c:pt>
                <c:pt idx="2765">
                  <c:v>44200</c:v>
                </c:pt>
                <c:pt idx="2766">
                  <c:v>44201</c:v>
                </c:pt>
                <c:pt idx="2767">
                  <c:v>44202</c:v>
                </c:pt>
                <c:pt idx="2768">
                  <c:v>44203</c:v>
                </c:pt>
                <c:pt idx="2769">
                  <c:v>44204</c:v>
                </c:pt>
                <c:pt idx="2770">
                  <c:v>44207</c:v>
                </c:pt>
                <c:pt idx="2771">
                  <c:v>44208</c:v>
                </c:pt>
                <c:pt idx="2772">
                  <c:v>44209</c:v>
                </c:pt>
                <c:pt idx="2773">
                  <c:v>44210</c:v>
                </c:pt>
                <c:pt idx="2774">
                  <c:v>44211</c:v>
                </c:pt>
                <c:pt idx="2775">
                  <c:v>44214</c:v>
                </c:pt>
                <c:pt idx="2776">
                  <c:v>44215</c:v>
                </c:pt>
                <c:pt idx="2777">
                  <c:v>44216</c:v>
                </c:pt>
                <c:pt idx="2778">
                  <c:v>44217</c:v>
                </c:pt>
                <c:pt idx="2779">
                  <c:v>44218</c:v>
                </c:pt>
                <c:pt idx="2780">
                  <c:v>44221</c:v>
                </c:pt>
                <c:pt idx="2781">
                  <c:v>44222</c:v>
                </c:pt>
                <c:pt idx="2782">
                  <c:v>44223</c:v>
                </c:pt>
                <c:pt idx="2783">
                  <c:v>44224</c:v>
                </c:pt>
                <c:pt idx="2784">
                  <c:v>44225</c:v>
                </c:pt>
                <c:pt idx="2785">
                  <c:v>44228</c:v>
                </c:pt>
                <c:pt idx="2786">
                  <c:v>44229</c:v>
                </c:pt>
                <c:pt idx="2787">
                  <c:v>44230</c:v>
                </c:pt>
                <c:pt idx="2788">
                  <c:v>44231</c:v>
                </c:pt>
                <c:pt idx="2789">
                  <c:v>44232</c:v>
                </c:pt>
                <c:pt idx="2790">
                  <c:v>44235</c:v>
                </c:pt>
                <c:pt idx="2791">
                  <c:v>44236</c:v>
                </c:pt>
                <c:pt idx="2792">
                  <c:v>44237</c:v>
                </c:pt>
                <c:pt idx="2793">
                  <c:v>44238</c:v>
                </c:pt>
                <c:pt idx="2794">
                  <c:v>44239</c:v>
                </c:pt>
                <c:pt idx="2795">
                  <c:v>44244</c:v>
                </c:pt>
                <c:pt idx="2796">
                  <c:v>44245</c:v>
                </c:pt>
                <c:pt idx="2797">
                  <c:v>44246</c:v>
                </c:pt>
                <c:pt idx="2798">
                  <c:v>44249</c:v>
                </c:pt>
                <c:pt idx="2799">
                  <c:v>44250</c:v>
                </c:pt>
                <c:pt idx="2800">
                  <c:v>44251</c:v>
                </c:pt>
                <c:pt idx="2801">
                  <c:v>44252</c:v>
                </c:pt>
                <c:pt idx="2802">
                  <c:v>44253</c:v>
                </c:pt>
                <c:pt idx="2803">
                  <c:v>44256</c:v>
                </c:pt>
                <c:pt idx="2804">
                  <c:v>44257</c:v>
                </c:pt>
                <c:pt idx="2805">
                  <c:v>44258</c:v>
                </c:pt>
                <c:pt idx="2806">
                  <c:v>44259</c:v>
                </c:pt>
                <c:pt idx="2807">
                  <c:v>44260</c:v>
                </c:pt>
                <c:pt idx="2808">
                  <c:v>44263</c:v>
                </c:pt>
                <c:pt idx="2809">
                  <c:v>44264</c:v>
                </c:pt>
                <c:pt idx="2810">
                  <c:v>44265</c:v>
                </c:pt>
                <c:pt idx="2811">
                  <c:v>44266</c:v>
                </c:pt>
                <c:pt idx="2812">
                  <c:v>44267</c:v>
                </c:pt>
                <c:pt idx="2813">
                  <c:v>44270</c:v>
                </c:pt>
                <c:pt idx="2814">
                  <c:v>44271</c:v>
                </c:pt>
                <c:pt idx="2815">
                  <c:v>44272</c:v>
                </c:pt>
                <c:pt idx="2816">
                  <c:v>44273</c:v>
                </c:pt>
                <c:pt idx="2817">
                  <c:v>44274</c:v>
                </c:pt>
                <c:pt idx="2818">
                  <c:v>44277</c:v>
                </c:pt>
                <c:pt idx="2819">
                  <c:v>44278</c:v>
                </c:pt>
                <c:pt idx="2820">
                  <c:v>44279</c:v>
                </c:pt>
                <c:pt idx="2821">
                  <c:v>44280</c:v>
                </c:pt>
                <c:pt idx="2822">
                  <c:v>44281</c:v>
                </c:pt>
                <c:pt idx="2823">
                  <c:v>44284</c:v>
                </c:pt>
                <c:pt idx="2824">
                  <c:v>44285</c:v>
                </c:pt>
                <c:pt idx="2825">
                  <c:v>44286</c:v>
                </c:pt>
                <c:pt idx="2826">
                  <c:v>44287</c:v>
                </c:pt>
                <c:pt idx="2827">
                  <c:v>44291</c:v>
                </c:pt>
                <c:pt idx="2828">
                  <c:v>44292</c:v>
                </c:pt>
                <c:pt idx="2829">
                  <c:v>44293</c:v>
                </c:pt>
                <c:pt idx="2830">
                  <c:v>44294</c:v>
                </c:pt>
                <c:pt idx="2831">
                  <c:v>44295</c:v>
                </c:pt>
                <c:pt idx="2832">
                  <c:v>44298</c:v>
                </c:pt>
                <c:pt idx="2833">
                  <c:v>44299</c:v>
                </c:pt>
                <c:pt idx="2834">
                  <c:v>44300</c:v>
                </c:pt>
                <c:pt idx="2835">
                  <c:v>44301</c:v>
                </c:pt>
                <c:pt idx="2836">
                  <c:v>44302</c:v>
                </c:pt>
                <c:pt idx="2837">
                  <c:v>44305</c:v>
                </c:pt>
                <c:pt idx="2838">
                  <c:v>44306</c:v>
                </c:pt>
                <c:pt idx="2839">
                  <c:v>44308</c:v>
                </c:pt>
                <c:pt idx="2840">
                  <c:v>44309</c:v>
                </c:pt>
                <c:pt idx="2841">
                  <c:v>44312</c:v>
                </c:pt>
                <c:pt idx="2842">
                  <c:v>44313</c:v>
                </c:pt>
                <c:pt idx="2843">
                  <c:v>44314</c:v>
                </c:pt>
                <c:pt idx="2844">
                  <c:v>44315</c:v>
                </c:pt>
                <c:pt idx="2845">
                  <c:v>44316</c:v>
                </c:pt>
                <c:pt idx="2846">
                  <c:v>44319</c:v>
                </c:pt>
                <c:pt idx="2847">
                  <c:v>44320</c:v>
                </c:pt>
                <c:pt idx="2848">
                  <c:v>44321</c:v>
                </c:pt>
                <c:pt idx="2849">
                  <c:v>44322</c:v>
                </c:pt>
                <c:pt idx="2850">
                  <c:v>44323</c:v>
                </c:pt>
                <c:pt idx="2851">
                  <c:v>44326</c:v>
                </c:pt>
                <c:pt idx="2852">
                  <c:v>44327</c:v>
                </c:pt>
                <c:pt idx="2853">
                  <c:v>44328</c:v>
                </c:pt>
                <c:pt idx="2854">
                  <c:v>44329</c:v>
                </c:pt>
                <c:pt idx="2855">
                  <c:v>44330</c:v>
                </c:pt>
                <c:pt idx="2856">
                  <c:v>44333</c:v>
                </c:pt>
                <c:pt idx="2857">
                  <c:v>44334</c:v>
                </c:pt>
                <c:pt idx="2858">
                  <c:v>44335</c:v>
                </c:pt>
                <c:pt idx="2859">
                  <c:v>44336</c:v>
                </c:pt>
                <c:pt idx="2860">
                  <c:v>44337</c:v>
                </c:pt>
                <c:pt idx="2861">
                  <c:v>44340</c:v>
                </c:pt>
                <c:pt idx="2862">
                  <c:v>44341</c:v>
                </c:pt>
                <c:pt idx="2863">
                  <c:v>44342</c:v>
                </c:pt>
                <c:pt idx="2864">
                  <c:v>44343</c:v>
                </c:pt>
                <c:pt idx="2865">
                  <c:v>44344</c:v>
                </c:pt>
                <c:pt idx="2866">
                  <c:v>44347</c:v>
                </c:pt>
                <c:pt idx="2867">
                  <c:v>44348</c:v>
                </c:pt>
                <c:pt idx="2868">
                  <c:v>44349</c:v>
                </c:pt>
                <c:pt idx="2869">
                  <c:v>44351</c:v>
                </c:pt>
                <c:pt idx="2870">
                  <c:v>44354</c:v>
                </c:pt>
                <c:pt idx="2871">
                  <c:v>44355</c:v>
                </c:pt>
                <c:pt idx="2872">
                  <c:v>44356</c:v>
                </c:pt>
                <c:pt idx="2873">
                  <c:v>44357</c:v>
                </c:pt>
                <c:pt idx="2874">
                  <c:v>44358</c:v>
                </c:pt>
                <c:pt idx="2875">
                  <c:v>44361</c:v>
                </c:pt>
                <c:pt idx="2876">
                  <c:v>44362</c:v>
                </c:pt>
                <c:pt idx="2877">
                  <c:v>44363</c:v>
                </c:pt>
                <c:pt idx="2878">
                  <c:v>44364</c:v>
                </c:pt>
                <c:pt idx="2879">
                  <c:v>44365</c:v>
                </c:pt>
                <c:pt idx="2880">
                  <c:v>44368</c:v>
                </c:pt>
                <c:pt idx="2881">
                  <c:v>44369</c:v>
                </c:pt>
                <c:pt idx="2882">
                  <c:v>44370</c:v>
                </c:pt>
                <c:pt idx="2883">
                  <c:v>44371</c:v>
                </c:pt>
                <c:pt idx="2884">
                  <c:v>44372</c:v>
                </c:pt>
                <c:pt idx="2885">
                  <c:v>44375</c:v>
                </c:pt>
                <c:pt idx="2886">
                  <c:v>44376</c:v>
                </c:pt>
                <c:pt idx="2887">
                  <c:v>44377</c:v>
                </c:pt>
                <c:pt idx="2888">
                  <c:v>44378</c:v>
                </c:pt>
                <c:pt idx="2889">
                  <c:v>44379</c:v>
                </c:pt>
                <c:pt idx="2890">
                  <c:v>44382</c:v>
                </c:pt>
                <c:pt idx="2891">
                  <c:v>44383</c:v>
                </c:pt>
                <c:pt idx="2892">
                  <c:v>44384</c:v>
                </c:pt>
                <c:pt idx="2893">
                  <c:v>44385</c:v>
                </c:pt>
                <c:pt idx="2894">
                  <c:v>44386</c:v>
                </c:pt>
                <c:pt idx="2895">
                  <c:v>44389</c:v>
                </c:pt>
                <c:pt idx="2896">
                  <c:v>44390</c:v>
                </c:pt>
                <c:pt idx="2897">
                  <c:v>44391</c:v>
                </c:pt>
                <c:pt idx="2898">
                  <c:v>44392</c:v>
                </c:pt>
                <c:pt idx="2899">
                  <c:v>44393</c:v>
                </c:pt>
                <c:pt idx="2900">
                  <c:v>44396</c:v>
                </c:pt>
                <c:pt idx="2901">
                  <c:v>44397</c:v>
                </c:pt>
                <c:pt idx="2902">
                  <c:v>44398</c:v>
                </c:pt>
                <c:pt idx="2903">
                  <c:v>44399</c:v>
                </c:pt>
                <c:pt idx="2904">
                  <c:v>44400</c:v>
                </c:pt>
                <c:pt idx="2905">
                  <c:v>44403</c:v>
                </c:pt>
                <c:pt idx="2906">
                  <c:v>44404</c:v>
                </c:pt>
                <c:pt idx="2907">
                  <c:v>44405</c:v>
                </c:pt>
                <c:pt idx="2908">
                  <c:v>44406</c:v>
                </c:pt>
                <c:pt idx="2909">
                  <c:v>44407</c:v>
                </c:pt>
              </c:numCache>
            </c:numRef>
          </c:cat>
          <c:val>
            <c:numRef>
              <c:f>Sheet1!$H$3:$H$2912</c:f>
              <c:numCache>
                <c:formatCode>0.0000%</c:formatCode>
                <c:ptCount val="2910"/>
                <c:pt idx="0" formatCode="General">
                  <c:v>0</c:v>
                </c:pt>
                <c:pt idx="1">
                  <c:v>2.3291109138074972E-3</c:v>
                </c:pt>
                <c:pt idx="2">
                  <c:v>1.0934754308264294E-2</c:v>
                </c:pt>
                <c:pt idx="3">
                  <c:v>1.2552877129946793E-2</c:v>
                </c:pt>
                <c:pt idx="4">
                  <c:v>2.4969268993342508E-2</c:v>
                </c:pt>
                <c:pt idx="5">
                  <c:v>2.311323696955947E-2</c:v>
                </c:pt>
                <c:pt idx="6">
                  <c:v>2.8571201985394756E-2</c:v>
                </c:pt>
                <c:pt idx="7">
                  <c:v>3.6298785807036937E-2</c:v>
                </c:pt>
                <c:pt idx="8">
                  <c:v>3.9048149478233762E-2</c:v>
                </c:pt>
                <c:pt idx="9">
                  <c:v>4.1242174888099559E-2</c:v>
                </c:pt>
                <c:pt idx="10">
                  <c:v>3.7226904156061114E-2</c:v>
                </c:pt>
                <c:pt idx="11">
                  <c:v>3.0765509914946199E-2</c:v>
                </c:pt>
                <c:pt idx="12">
                  <c:v>3.5560942546305707E-2</c:v>
                </c:pt>
                <c:pt idx="13">
                  <c:v>4.3833430590991096E-2</c:v>
                </c:pt>
                <c:pt idx="14">
                  <c:v>3.0864698555896242E-2</c:v>
                </c:pt>
                <c:pt idx="15">
                  <c:v>7.5868291712599678E-3</c:v>
                </c:pt>
                <c:pt idx="16">
                  <c:v>7.3647065557032043E-3</c:v>
                </c:pt>
                <c:pt idx="17">
                  <c:v>7.2830413560140972E-3</c:v>
                </c:pt>
                <c:pt idx="18">
                  <c:v>-1.9143887474073473E-3</c:v>
                </c:pt>
                <c:pt idx="19">
                  <c:v>-1.0988682068687416E-2</c:v>
                </c:pt>
                <c:pt idx="20">
                  <c:v>-1.5524529706668733E-2</c:v>
                </c:pt>
                <c:pt idx="21">
                  <c:v>-9.2458256455675292E-3</c:v>
                </c:pt>
                <c:pt idx="22">
                  <c:v>1.8256671325191931E-3</c:v>
                </c:pt>
                <c:pt idx="23">
                  <c:v>1.5620171249214776E-2</c:v>
                </c:pt>
                <c:pt idx="24">
                  <c:v>1.8923585171936486E-2</c:v>
                </c:pt>
                <c:pt idx="25">
                  <c:v>-1.5940931889978915E-2</c:v>
                </c:pt>
                <c:pt idx="26">
                  <c:v>-3.6696939696594266E-2</c:v>
                </c:pt>
                <c:pt idx="27">
                  <c:v>-2.7396445328142782E-2</c:v>
                </c:pt>
                <c:pt idx="28">
                  <c:v>-6.1779141400178927E-3</c:v>
                </c:pt>
                <c:pt idx="29">
                  <c:v>-7.5648952180595863E-5</c:v>
                </c:pt>
                <c:pt idx="30">
                  <c:v>1.1802670770856505E-2</c:v>
                </c:pt>
                <c:pt idx="31">
                  <c:v>8.0470474270006864E-3</c:v>
                </c:pt>
                <c:pt idx="32">
                  <c:v>2.59303649326732E-2</c:v>
                </c:pt>
                <c:pt idx="33">
                  <c:v>2.6791975265092027E-2</c:v>
                </c:pt>
                <c:pt idx="34">
                  <c:v>2.7192811421253849E-2</c:v>
                </c:pt>
                <c:pt idx="35">
                  <c:v>2.1893686498709153E-2</c:v>
                </c:pt>
                <c:pt idx="36">
                  <c:v>3.1584104255832912E-3</c:v>
                </c:pt>
                <c:pt idx="37">
                  <c:v>9.5762791150866278E-4</c:v>
                </c:pt>
                <c:pt idx="38">
                  <c:v>-2.1467451275269944E-4</c:v>
                </c:pt>
                <c:pt idx="39">
                  <c:v>6.14685870608489E-3</c:v>
                </c:pt>
                <c:pt idx="40">
                  <c:v>1.3715862173614646E-2</c:v>
                </c:pt>
                <c:pt idx="41">
                  <c:v>1.9352659691325158E-2</c:v>
                </c:pt>
                <c:pt idx="42">
                  <c:v>1.4620289759232241E-2</c:v>
                </c:pt>
                <c:pt idx="43">
                  <c:v>1.0139612893049099E-2</c:v>
                </c:pt>
                <c:pt idx="44">
                  <c:v>1.2384893510509754E-2</c:v>
                </c:pt>
                <c:pt idx="45">
                  <c:v>9.9887088182486483E-3</c:v>
                </c:pt>
                <c:pt idx="46">
                  <c:v>1.8454428651339949E-2</c:v>
                </c:pt>
                <c:pt idx="47">
                  <c:v>2.4516738131405535E-2</c:v>
                </c:pt>
                <c:pt idx="48">
                  <c:v>2.4176490395131145E-2</c:v>
                </c:pt>
                <c:pt idx="49">
                  <c:v>1.8247582282375108E-2</c:v>
                </c:pt>
                <c:pt idx="50">
                  <c:v>9.2276846749836938E-3</c:v>
                </c:pt>
                <c:pt idx="51">
                  <c:v>1.4244844057685002E-2</c:v>
                </c:pt>
                <c:pt idx="52">
                  <c:v>1.2421640159919312E-2</c:v>
                </c:pt>
                <c:pt idx="53">
                  <c:v>1.5627465151387243E-2</c:v>
                </c:pt>
                <c:pt idx="54">
                  <c:v>1.0113602690200008E-2</c:v>
                </c:pt>
                <c:pt idx="55">
                  <c:v>6.5556920164027144E-3</c:v>
                </c:pt>
                <c:pt idx="56">
                  <c:v>8.9986365644403321E-3</c:v>
                </c:pt>
                <c:pt idx="57">
                  <c:v>1.2219474071262226E-4</c:v>
                </c:pt>
                <c:pt idx="58">
                  <c:v>-2.3961709194575409E-4</c:v>
                </c:pt>
                <c:pt idx="59">
                  <c:v>-4.2156103124887379E-3</c:v>
                </c:pt>
                <c:pt idx="60">
                  <c:v>-2.2813623221716872E-3</c:v>
                </c:pt>
                <c:pt idx="61">
                  <c:v>-8.7112319439397456E-3</c:v>
                </c:pt>
                <c:pt idx="62">
                  <c:v>-6.036935205811389E-3</c:v>
                </c:pt>
                <c:pt idx="63">
                  <c:v>3.0317779565791625E-4</c:v>
                </c:pt>
                <c:pt idx="64">
                  <c:v>-9.9456049032409233E-4</c:v>
                </c:pt>
                <c:pt idx="65">
                  <c:v>-1.4113185670293626E-3</c:v>
                </c:pt>
                <c:pt idx="66">
                  <c:v>-7.6211806239445679E-4</c:v>
                </c:pt>
                <c:pt idx="67">
                  <c:v>8.0029370872054528E-3</c:v>
                </c:pt>
                <c:pt idx="68">
                  <c:v>4.4523435750984941E-3</c:v>
                </c:pt>
                <c:pt idx="69">
                  <c:v>-1.5007862867222332E-4</c:v>
                </c:pt>
                <c:pt idx="70">
                  <c:v>2.4142393091970415E-3</c:v>
                </c:pt>
                <c:pt idx="71">
                  <c:v>1.159287344314297E-2</c:v>
                </c:pt>
                <c:pt idx="72">
                  <c:v>1.3778110804628652E-2</c:v>
                </c:pt>
                <c:pt idx="73">
                  <c:v>2.6815465726026666E-4</c:v>
                </c:pt>
                <c:pt idx="74">
                  <c:v>-4.1630360901840913E-3</c:v>
                </c:pt>
                <c:pt idx="75">
                  <c:v>-9.5476077384026858E-5</c:v>
                </c:pt>
                <c:pt idx="76">
                  <c:v>3.0977954711339795E-3</c:v>
                </c:pt>
                <c:pt idx="77">
                  <c:v>3.6478497227738771E-3</c:v>
                </c:pt>
                <c:pt idx="78">
                  <c:v>3.29788097200856E-4</c:v>
                </c:pt>
                <c:pt idx="79">
                  <c:v>-1.824454755434779E-2</c:v>
                </c:pt>
                <c:pt idx="80">
                  <c:v>-2.185812032507839E-2</c:v>
                </c:pt>
                <c:pt idx="81">
                  <c:v>-1.1661443604547905E-2</c:v>
                </c:pt>
                <c:pt idx="82">
                  <c:v>-4.0895395732675199E-3</c:v>
                </c:pt>
                <c:pt idx="83">
                  <c:v>1.4978315584759372E-3</c:v>
                </c:pt>
                <c:pt idx="84">
                  <c:v>-1.9483175844155487E-2</c:v>
                </c:pt>
                <c:pt idx="85">
                  <c:v>-2.6503563507279337E-2</c:v>
                </c:pt>
                <c:pt idx="86">
                  <c:v>-5.2297646768669881E-2</c:v>
                </c:pt>
                <c:pt idx="87">
                  <c:v>-7.1745273035206725E-2</c:v>
                </c:pt>
                <c:pt idx="88">
                  <c:v>-3.4417054774073419E-2</c:v>
                </c:pt>
                <c:pt idx="89">
                  <c:v>-3.8394948840914656E-2</c:v>
                </c:pt>
                <c:pt idx="90">
                  <c:v>-2.5823951733844219E-2</c:v>
                </c:pt>
                <c:pt idx="91">
                  <c:v>-3.1559794019551113E-2</c:v>
                </c:pt>
                <c:pt idx="92">
                  <c:v>-5.5268686904622277E-2</c:v>
                </c:pt>
                <c:pt idx="93">
                  <c:v>-6.355640662053752E-2</c:v>
                </c:pt>
                <c:pt idx="94">
                  <c:v>-8.3747118946914667E-2</c:v>
                </c:pt>
                <c:pt idx="95">
                  <c:v>-0.10572088195730955</c:v>
                </c:pt>
                <c:pt idx="96">
                  <c:v>-0.1232463942337072</c:v>
                </c:pt>
                <c:pt idx="97">
                  <c:v>-9.5008222618590432E-2</c:v>
                </c:pt>
                <c:pt idx="98">
                  <c:v>-9.9763889514946524E-2</c:v>
                </c:pt>
                <c:pt idx="99">
                  <c:v>-0.10639749582487346</c:v>
                </c:pt>
                <c:pt idx="100">
                  <c:v>-9.0579451869718386E-2</c:v>
                </c:pt>
                <c:pt idx="101">
                  <c:v>-5.6670409685386613E-2</c:v>
                </c:pt>
                <c:pt idx="102">
                  <c:v>-5.4330499415649713E-2</c:v>
                </c:pt>
                <c:pt idx="103">
                  <c:v>-4.460175468768679E-2</c:v>
                </c:pt>
                <c:pt idx="104">
                  <c:v>-5.7227995558628342E-2</c:v>
                </c:pt>
                <c:pt idx="105">
                  <c:v>-4.2391227142541066E-2</c:v>
                </c:pt>
                <c:pt idx="106">
                  <c:v>-5.3683702662054245E-2</c:v>
                </c:pt>
                <c:pt idx="107">
                  <c:v>-5.8150879041756309E-2</c:v>
                </c:pt>
                <c:pt idx="108">
                  <c:v>-5.3358352938949416E-2</c:v>
                </c:pt>
                <c:pt idx="109">
                  <c:v>-5.4628684926479765E-2</c:v>
                </c:pt>
                <c:pt idx="110">
                  <c:v>-3.7992926110222536E-2</c:v>
                </c:pt>
                <c:pt idx="111">
                  <c:v>-3.1332709503495093E-2</c:v>
                </c:pt>
                <c:pt idx="112">
                  <c:v>-2.706662647339042E-2</c:v>
                </c:pt>
                <c:pt idx="113">
                  <c:v>-1.1245780249792059E-2</c:v>
                </c:pt>
                <c:pt idx="114">
                  <c:v>-7.3087018707763685E-3</c:v>
                </c:pt>
                <c:pt idx="115">
                  <c:v>-7.1945409863359844E-3</c:v>
                </c:pt>
                <c:pt idx="116">
                  <c:v>-3.7612002630427188E-3</c:v>
                </c:pt>
                <c:pt idx="117">
                  <c:v>1.3603405286253256E-3</c:v>
                </c:pt>
                <c:pt idx="118">
                  <c:v>6.95498036640263E-3</c:v>
                </c:pt>
                <c:pt idx="119">
                  <c:v>7.9715105931357222E-3</c:v>
                </c:pt>
                <c:pt idx="120">
                  <c:v>-2.5945066479114987E-3</c:v>
                </c:pt>
                <c:pt idx="121">
                  <c:v>1.0520328342144225E-2</c:v>
                </c:pt>
                <c:pt idx="122">
                  <c:v>1.62214999807897E-2</c:v>
                </c:pt>
                <c:pt idx="123">
                  <c:v>-9.899218854702907E-3</c:v>
                </c:pt>
                <c:pt idx="124">
                  <c:v>-1.028680007182603E-2</c:v>
                </c:pt>
                <c:pt idx="125">
                  <c:v>-1.3535455856973577E-2</c:v>
                </c:pt>
                <c:pt idx="126">
                  <c:v>-4.597431085929915E-3</c:v>
                </c:pt>
                <c:pt idx="127">
                  <c:v>-6.4523382741709101E-3</c:v>
                </c:pt>
                <c:pt idx="128">
                  <c:v>3.5352765339835557E-3</c:v>
                </c:pt>
                <c:pt idx="129">
                  <c:v>1.3854750208287303E-2</c:v>
                </c:pt>
                <c:pt idx="130">
                  <c:v>1.8240113706402994E-2</c:v>
                </c:pt>
                <c:pt idx="131">
                  <c:v>1.8155657478952758E-2</c:v>
                </c:pt>
                <c:pt idx="132">
                  <c:v>1.3586276852589618E-2</c:v>
                </c:pt>
                <c:pt idx="133">
                  <c:v>2.4577400738761801E-2</c:v>
                </c:pt>
                <c:pt idx="134">
                  <c:v>2.8312947675160238E-2</c:v>
                </c:pt>
                <c:pt idx="135">
                  <c:v>3.3962574198326934E-2</c:v>
                </c:pt>
                <c:pt idx="136">
                  <c:v>2.5387274205810995E-2</c:v>
                </c:pt>
                <c:pt idx="137">
                  <c:v>3.9378504320757068E-2</c:v>
                </c:pt>
                <c:pt idx="138">
                  <c:v>3.9526666162240875E-2</c:v>
                </c:pt>
                <c:pt idx="139">
                  <c:v>4.1926012497495169E-2</c:v>
                </c:pt>
                <c:pt idx="140">
                  <c:v>6.108481386080844E-2</c:v>
                </c:pt>
                <c:pt idx="141">
                  <c:v>6.847697470562486E-2</c:v>
                </c:pt>
                <c:pt idx="142">
                  <c:v>7.093002279842997E-2</c:v>
                </c:pt>
                <c:pt idx="143">
                  <c:v>7.5025270709888847E-2</c:v>
                </c:pt>
                <c:pt idx="144">
                  <c:v>7.3320228447506075E-2</c:v>
                </c:pt>
                <c:pt idx="145">
                  <c:v>7.9701452344698609E-2</c:v>
                </c:pt>
                <c:pt idx="146">
                  <c:v>9.6192966115109968E-2</c:v>
                </c:pt>
                <c:pt idx="147">
                  <c:v>0.10794156256896725</c:v>
                </c:pt>
                <c:pt idx="148">
                  <c:v>9.4508560493915539E-2</c:v>
                </c:pt>
                <c:pt idx="149">
                  <c:v>9.5144561306682807E-2</c:v>
                </c:pt>
                <c:pt idx="150">
                  <c:v>9.5334421765963517E-2</c:v>
                </c:pt>
                <c:pt idx="151">
                  <c:v>9.4748170461162573E-2</c:v>
                </c:pt>
                <c:pt idx="152">
                  <c:v>8.9968831448700826E-2</c:v>
                </c:pt>
                <c:pt idx="153">
                  <c:v>8.6217693631061909E-2</c:v>
                </c:pt>
                <c:pt idx="154">
                  <c:v>7.1254515965502252E-2</c:v>
                </c:pt>
                <c:pt idx="155">
                  <c:v>7.2761010727829367E-2</c:v>
                </c:pt>
                <c:pt idx="156">
                  <c:v>7.9120907880497082E-2</c:v>
                </c:pt>
                <c:pt idx="157">
                  <c:v>8.4755266571898913E-2</c:v>
                </c:pt>
                <c:pt idx="158">
                  <c:v>9.7208999775972638E-2</c:v>
                </c:pt>
                <c:pt idx="159">
                  <c:v>0.10354626230072084</c:v>
                </c:pt>
                <c:pt idx="160">
                  <c:v>0.10235397742927455</c:v>
                </c:pt>
                <c:pt idx="161">
                  <c:v>0.10475938396261553</c:v>
                </c:pt>
                <c:pt idx="162">
                  <c:v>0.10478960872619236</c:v>
                </c:pt>
                <c:pt idx="163">
                  <c:v>9.8686945865873898E-2</c:v>
                </c:pt>
                <c:pt idx="164">
                  <c:v>9.3187738122340047E-2</c:v>
                </c:pt>
                <c:pt idx="165">
                  <c:v>8.7349484920528964E-2</c:v>
                </c:pt>
                <c:pt idx="166">
                  <c:v>0.10820821306006545</c:v>
                </c:pt>
                <c:pt idx="167">
                  <c:v>9.9399201353300493E-2</c:v>
                </c:pt>
                <c:pt idx="168">
                  <c:v>0.10687674153266213</c:v>
                </c:pt>
                <c:pt idx="169">
                  <c:v>0.12016361129374742</c:v>
                </c:pt>
                <c:pt idx="170">
                  <c:v>0.11777976268032253</c:v>
                </c:pt>
                <c:pt idx="171">
                  <c:v>0.11282142943437345</c:v>
                </c:pt>
                <c:pt idx="172">
                  <c:v>0.11384679182567714</c:v>
                </c:pt>
                <c:pt idx="173">
                  <c:v>0.11333271343922169</c:v>
                </c:pt>
                <c:pt idx="174">
                  <c:v>0.12372685371812775</c:v>
                </c:pt>
                <c:pt idx="175">
                  <c:v>0.12766634381777675</c:v>
                </c:pt>
                <c:pt idx="176">
                  <c:v>0.13629183417867896</c:v>
                </c:pt>
                <c:pt idx="177">
                  <c:v>0.14205465436853171</c:v>
                </c:pt>
                <c:pt idx="178">
                  <c:v>0.15022119886728857</c:v>
                </c:pt>
                <c:pt idx="179">
                  <c:v>0.1483295485721845</c:v>
                </c:pt>
                <c:pt idx="180">
                  <c:v>0.15271353095506623</c:v>
                </c:pt>
                <c:pt idx="181">
                  <c:v>0.16107150668960268</c:v>
                </c:pt>
                <c:pt idx="182">
                  <c:v>0.15905034410636065</c:v>
                </c:pt>
                <c:pt idx="183">
                  <c:v>0.16065253116019806</c:v>
                </c:pt>
                <c:pt idx="184">
                  <c:v>0.16236237433667045</c:v>
                </c:pt>
                <c:pt idx="185">
                  <c:v>0.15666800355772614</c:v>
                </c:pt>
                <c:pt idx="186">
                  <c:v>0.16564514270796638</c:v>
                </c:pt>
                <c:pt idx="187">
                  <c:v>0.16769113468980712</c:v>
                </c:pt>
                <c:pt idx="188">
                  <c:v>0.16302173563422206</c:v>
                </c:pt>
                <c:pt idx="189">
                  <c:v>0.16996520136003923</c:v>
                </c:pt>
                <c:pt idx="190">
                  <c:v>0.1888038081121084</c:v>
                </c:pt>
                <c:pt idx="191">
                  <c:v>0.19068135074989634</c:v>
                </c:pt>
                <c:pt idx="192">
                  <c:v>0.20530722307082661</c:v>
                </c:pt>
                <c:pt idx="193">
                  <c:v>0.20648831993414229</c:v>
                </c:pt>
                <c:pt idx="194">
                  <c:v>0.20374915325140153</c:v>
                </c:pt>
                <c:pt idx="195">
                  <c:v>0.21571784511713199</c:v>
                </c:pt>
                <c:pt idx="196">
                  <c:v>0.22840682239915422</c:v>
                </c:pt>
                <c:pt idx="197">
                  <c:v>0.24633731806501591</c:v>
                </c:pt>
                <c:pt idx="198">
                  <c:v>0.24286740832396325</c:v>
                </c:pt>
                <c:pt idx="199">
                  <c:v>0.24466864110326947</c:v>
                </c:pt>
                <c:pt idx="200">
                  <c:v>0.23882061307820579</c:v>
                </c:pt>
                <c:pt idx="201">
                  <c:v>0.21416036389351589</c:v>
                </c:pt>
                <c:pt idx="202">
                  <c:v>0.22722581481575044</c:v>
                </c:pt>
                <c:pt idx="203">
                  <c:v>0.22921584198430844</c:v>
                </c:pt>
                <c:pt idx="204">
                  <c:v>0.22428337544875232</c:v>
                </c:pt>
                <c:pt idx="205">
                  <c:v>0.22592983876592543</c:v>
                </c:pt>
                <c:pt idx="206">
                  <c:v>0.23636227502028184</c:v>
                </c:pt>
                <c:pt idx="207">
                  <c:v>0.23043508292288273</c:v>
                </c:pt>
                <c:pt idx="208">
                  <c:v>0.22960919655075673</c:v>
                </c:pt>
                <c:pt idx="209">
                  <c:v>0.24445236400779446</c:v>
                </c:pt>
                <c:pt idx="210">
                  <c:v>0.25442183455472489</c:v>
                </c:pt>
                <c:pt idx="211">
                  <c:v>0.26558727935395354</c:v>
                </c:pt>
                <c:pt idx="212">
                  <c:v>0.28052839265239249</c:v>
                </c:pt>
                <c:pt idx="213">
                  <c:v>0.27597717427763557</c:v>
                </c:pt>
                <c:pt idx="214">
                  <c:v>0.27579506888932026</c:v>
                </c:pt>
                <c:pt idx="215">
                  <c:v>0.26486944793681721</c:v>
                </c:pt>
                <c:pt idx="216">
                  <c:v>0.2545675666402516</c:v>
                </c:pt>
                <c:pt idx="217">
                  <c:v>0.25662023234862108</c:v>
                </c:pt>
                <c:pt idx="218">
                  <c:v>0.24505001506352619</c:v>
                </c:pt>
                <c:pt idx="219">
                  <c:v>0.22873361557181537</c:v>
                </c:pt>
                <c:pt idx="220">
                  <c:v>0.24070539245306422</c:v>
                </c:pt>
                <c:pt idx="221">
                  <c:v>0.25400764223463068</c:v>
                </c:pt>
                <c:pt idx="222">
                  <c:v>0.26143591806501942</c:v>
                </c:pt>
                <c:pt idx="223">
                  <c:v>0.24683653403508088</c:v>
                </c:pt>
                <c:pt idx="224">
                  <c:v>0.22481200594964479</c:v>
                </c:pt>
                <c:pt idx="225">
                  <c:v>0.2474779344617124</c:v>
                </c:pt>
                <c:pt idx="226">
                  <c:v>0.2500496460334416</c:v>
                </c:pt>
                <c:pt idx="227">
                  <c:v>0.23854211725136398</c:v>
                </c:pt>
                <c:pt idx="228">
                  <c:v>0.23082068424941249</c:v>
                </c:pt>
                <c:pt idx="229">
                  <c:v>0.24796890993629073</c:v>
                </c:pt>
                <c:pt idx="230">
                  <c:v>0.25793378451055959</c:v>
                </c:pt>
                <c:pt idx="231">
                  <c:v>0.25927844101669018</c:v>
                </c:pt>
                <c:pt idx="232">
                  <c:v>0.25432425690287408</c:v>
                </c:pt>
                <c:pt idx="233">
                  <c:v>0.24879975605514981</c:v>
                </c:pt>
                <c:pt idx="234">
                  <c:v>0.24764386122240833</c:v>
                </c:pt>
                <c:pt idx="235">
                  <c:v>0.23642079921635628</c:v>
                </c:pt>
                <c:pt idx="236">
                  <c:v>0.2238651890057024</c:v>
                </c:pt>
                <c:pt idx="237">
                  <c:v>0.22940687573377994</c:v>
                </c:pt>
                <c:pt idx="238">
                  <c:v>0.23824578234698213</c:v>
                </c:pt>
                <c:pt idx="239">
                  <c:v>0.24165617696306141</c:v>
                </c:pt>
                <c:pt idx="240">
                  <c:v>0.22975035502213248</c:v>
                </c:pt>
                <c:pt idx="241">
                  <c:v>0.22243112318959191</c:v>
                </c:pt>
                <c:pt idx="242">
                  <c:v>0.23036241391576917</c:v>
                </c:pt>
                <c:pt idx="243">
                  <c:v>0.22374721902286643</c:v>
                </c:pt>
                <c:pt idx="244">
                  <c:v>0.23623433031493102</c:v>
                </c:pt>
                <c:pt idx="245">
                  <c:v>0.23159943739735911</c:v>
                </c:pt>
                <c:pt idx="246">
                  <c:v>0.23736598953458854</c:v>
                </c:pt>
                <c:pt idx="247">
                  <c:v>0.23730389894557469</c:v>
                </c:pt>
                <c:pt idx="248">
                  <c:v>0.22864572194592969</c:v>
                </c:pt>
                <c:pt idx="249">
                  <c:v>0.23301499819170801</c:v>
                </c:pt>
                <c:pt idx="250">
                  <c:v>0.24649478488252652</c:v>
                </c:pt>
                <c:pt idx="251">
                  <c:v>0.25614193903935023</c:v>
                </c:pt>
                <c:pt idx="252">
                  <c:v>0.25609312538802209</c:v>
                </c:pt>
                <c:pt idx="253">
                  <c:v>0.26411784222096135</c:v>
                </c:pt>
                <c:pt idx="254">
                  <c:v>0.26042505349388656</c:v>
                </c:pt>
                <c:pt idx="255">
                  <c:v>0.26265308811379118</c:v>
                </c:pt>
                <c:pt idx="256">
                  <c:v>0.25431575808657625</c:v>
                </c:pt>
                <c:pt idx="257">
                  <c:v>0.24810365740778439</c:v>
                </c:pt>
                <c:pt idx="258">
                  <c:v>0.2503664103938974</c:v>
                </c:pt>
                <c:pt idx="259">
                  <c:v>0.2544947595608047</c:v>
                </c:pt>
                <c:pt idx="260">
                  <c:v>0.26641939734810127</c:v>
                </c:pt>
                <c:pt idx="261">
                  <c:v>0.258705968750643</c:v>
                </c:pt>
                <c:pt idx="262">
                  <c:v>0.25956803778810111</c:v>
                </c:pt>
                <c:pt idx="263">
                  <c:v>0.254904658740982</c:v>
                </c:pt>
                <c:pt idx="264">
                  <c:v>0.26112279670644112</c:v>
                </c:pt>
                <c:pt idx="265">
                  <c:v>0.25140674059400436</c:v>
                </c:pt>
                <c:pt idx="266">
                  <c:v>0.24762688243553455</c:v>
                </c:pt>
                <c:pt idx="267">
                  <c:v>0.24356715569454757</c:v>
                </c:pt>
                <c:pt idx="268">
                  <c:v>0.25002586238467206</c:v>
                </c:pt>
                <c:pt idx="269">
                  <c:v>0.24994073827166874</c:v>
                </c:pt>
                <c:pt idx="270">
                  <c:v>0.22986219730474389</c:v>
                </c:pt>
                <c:pt idx="271">
                  <c:v>0.20446868603197554</c:v>
                </c:pt>
                <c:pt idx="272">
                  <c:v>0.17749117006452786</c:v>
                </c:pt>
                <c:pt idx="273">
                  <c:v>0.17637221800589198</c:v>
                </c:pt>
                <c:pt idx="274">
                  <c:v>0.19382668281560389</c:v>
                </c:pt>
                <c:pt idx="275">
                  <c:v>0.17859764106667719</c:v>
                </c:pt>
                <c:pt idx="276">
                  <c:v>0.16343034178057225</c:v>
                </c:pt>
                <c:pt idx="277">
                  <c:v>0.14418118904794186</c:v>
                </c:pt>
                <c:pt idx="278">
                  <c:v>0.14515090378789708</c:v>
                </c:pt>
                <c:pt idx="279">
                  <c:v>0.15651377259876331</c:v>
                </c:pt>
                <c:pt idx="280">
                  <c:v>0.13221738907795388</c:v>
                </c:pt>
                <c:pt idx="281">
                  <c:v>0.12727637817172366</c:v>
                </c:pt>
                <c:pt idx="282">
                  <c:v>0.14210481147128551</c:v>
                </c:pt>
                <c:pt idx="283">
                  <c:v>0.15938551952976465</c:v>
                </c:pt>
                <c:pt idx="284">
                  <c:v>0.16304782209854096</c:v>
                </c:pt>
                <c:pt idx="285">
                  <c:v>0.17727012153646582</c:v>
                </c:pt>
                <c:pt idx="286">
                  <c:v>0.1762375046965956</c:v>
                </c:pt>
                <c:pt idx="287">
                  <c:v>0.18667425666821802</c:v>
                </c:pt>
                <c:pt idx="288">
                  <c:v>0.17412942623536942</c:v>
                </c:pt>
                <c:pt idx="289">
                  <c:v>0.15666059023573675</c:v>
                </c:pt>
                <c:pt idx="290">
                  <c:v>0.15078184601706579</c:v>
                </c:pt>
                <c:pt idx="291">
                  <c:v>0.15304748705547455</c:v>
                </c:pt>
                <c:pt idx="292">
                  <c:v>0.15412027784764404</c:v>
                </c:pt>
                <c:pt idx="293">
                  <c:v>0.16899726772645973</c:v>
                </c:pt>
                <c:pt idx="294">
                  <c:v>0.1607997719235057</c:v>
                </c:pt>
                <c:pt idx="295">
                  <c:v>0.16780156733830087</c:v>
                </c:pt>
                <c:pt idx="296">
                  <c:v>0.18115855167524475</c:v>
                </c:pt>
                <c:pt idx="297">
                  <c:v>0.176599701683257</c:v>
                </c:pt>
                <c:pt idx="298">
                  <c:v>0.17998544344962664</c:v>
                </c:pt>
                <c:pt idx="299">
                  <c:v>0.16993702882904782</c:v>
                </c:pt>
                <c:pt idx="300">
                  <c:v>0.17810766927591737</c:v>
                </c:pt>
                <c:pt idx="301">
                  <c:v>0.18135980306056276</c:v>
                </c:pt>
                <c:pt idx="302">
                  <c:v>0.17917523714542161</c:v>
                </c:pt>
                <c:pt idx="303">
                  <c:v>0.17390475280701967</c:v>
                </c:pt>
                <c:pt idx="304">
                  <c:v>0.17294418137016954</c:v>
                </c:pt>
                <c:pt idx="305">
                  <c:v>0.17895607593841989</c:v>
                </c:pt>
                <c:pt idx="306">
                  <c:v>0.1824674460595157</c:v>
                </c:pt>
                <c:pt idx="307">
                  <c:v>0.19548961976048762</c:v>
                </c:pt>
                <c:pt idx="308">
                  <c:v>0.19654376707754073</c:v>
                </c:pt>
                <c:pt idx="309">
                  <c:v>0.19440887939954199</c:v>
                </c:pt>
                <c:pt idx="310">
                  <c:v>0.1997179930276114</c:v>
                </c:pt>
                <c:pt idx="311">
                  <c:v>0.1956888810371018</c:v>
                </c:pt>
                <c:pt idx="312">
                  <c:v>0.19581349216827459</c:v>
                </c:pt>
                <c:pt idx="313">
                  <c:v>0.20758235444797468</c:v>
                </c:pt>
                <c:pt idx="314">
                  <c:v>0.21939480325728078</c:v>
                </c:pt>
                <c:pt idx="315">
                  <c:v>0.24158115087721388</c:v>
                </c:pt>
                <c:pt idx="316">
                  <c:v>0.24412564016997651</c:v>
                </c:pt>
                <c:pt idx="317">
                  <c:v>0.24789397012961856</c:v>
                </c:pt>
                <c:pt idx="318">
                  <c:v>0.23798742859665634</c:v>
                </c:pt>
                <c:pt idx="319">
                  <c:v>0.23905127941572069</c:v>
                </c:pt>
                <c:pt idx="320">
                  <c:v>0.23014315771780325</c:v>
                </c:pt>
                <c:pt idx="321">
                  <c:v>0.23722082004954625</c:v>
                </c:pt>
                <c:pt idx="322">
                  <c:v>0.2203178284373688</c:v>
                </c:pt>
                <c:pt idx="323">
                  <c:v>0.21555832392198737</c:v>
                </c:pt>
                <c:pt idx="324">
                  <c:v>0.21544233867817231</c:v>
                </c:pt>
                <c:pt idx="325">
                  <c:v>0.21843266010460427</c:v>
                </c:pt>
                <c:pt idx="326">
                  <c:v>0.20891554127787204</c:v>
                </c:pt>
                <c:pt idx="327">
                  <c:v>0.21904002752547314</c:v>
                </c:pt>
                <c:pt idx="328">
                  <c:v>0.23595898435282003</c:v>
                </c:pt>
                <c:pt idx="329">
                  <c:v>0.2368977811382913</c:v>
                </c:pt>
                <c:pt idx="330">
                  <c:v>0.23980776066142107</c:v>
                </c:pt>
                <c:pt idx="331">
                  <c:v>0.23096732423042532</c:v>
                </c:pt>
                <c:pt idx="332">
                  <c:v>0.22307080960842596</c:v>
                </c:pt>
                <c:pt idx="333">
                  <c:v>0.23614864085896436</c:v>
                </c:pt>
                <c:pt idx="334">
                  <c:v>0.23421776827206653</c:v>
                </c:pt>
                <c:pt idx="335">
                  <c:v>0.216718335845558</c:v>
                </c:pt>
                <c:pt idx="336">
                  <c:v>0.20887040695161274</c:v>
                </c:pt>
                <c:pt idx="337">
                  <c:v>0.20593861819994252</c:v>
                </c:pt>
                <c:pt idx="338">
                  <c:v>0.22679490998476104</c:v>
                </c:pt>
                <c:pt idx="339">
                  <c:v>0.23275176821733123</c:v>
                </c:pt>
                <c:pt idx="340">
                  <c:v>0.23484203810655746</c:v>
                </c:pt>
                <c:pt idx="341">
                  <c:v>0.22425747623572745</c:v>
                </c:pt>
                <c:pt idx="342">
                  <c:v>0.23150224793439977</c:v>
                </c:pt>
                <c:pt idx="343">
                  <c:v>0.22324536529031302</c:v>
                </c:pt>
                <c:pt idx="344">
                  <c:v>0.21541961852680291</c:v>
                </c:pt>
                <c:pt idx="345">
                  <c:v>0.21537291364630029</c:v>
                </c:pt>
                <c:pt idx="346">
                  <c:v>0.20751850865166355</c:v>
                </c:pt>
                <c:pt idx="347">
                  <c:v>0.19657890873625838</c:v>
                </c:pt>
                <c:pt idx="348">
                  <c:v>0.19741607004009842</c:v>
                </c:pt>
                <c:pt idx="349">
                  <c:v>0.18813731211092044</c:v>
                </c:pt>
                <c:pt idx="350">
                  <c:v>0.20050767553653714</c:v>
                </c:pt>
                <c:pt idx="351">
                  <c:v>0.20536775977106903</c:v>
                </c:pt>
                <c:pt idx="352">
                  <c:v>0.21241925251556859</c:v>
                </c:pt>
                <c:pt idx="353">
                  <c:v>0.21579411190806197</c:v>
                </c:pt>
                <c:pt idx="354">
                  <c:v>0.21553600748262891</c:v>
                </c:pt>
                <c:pt idx="355">
                  <c:v>0.23012601939018285</c:v>
                </c:pt>
                <c:pt idx="356">
                  <c:v>0.21391719310341561</c:v>
                </c:pt>
                <c:pt idx="357">
                  <c:v>0.21987795721915471</c:v>
                </c:pt>
                <c:pt idx="358">
                  <c:v>0.22621958789401808</c:v>
                </c:pt>
                <c:pt idx="359">
                  <c:v>0.21618059221590569</c:v>
                </c:pt>
                <c:pt idx="360">
                  <c:v>0.2216348973215021</c:v>
                </c:pt>
                <c:pt idx="361">
                  <c:v>0.21748077511240638</c:v>
                </c:pt>
                <c:pt idx="362">
                  <c:v>0.22139540076674558</c:v>
                </c:pt>
                <c:pt idx="363">
                  <c:v>0.21170689365247219</c:v>
                </c:pt>
                <c:pt idx="364">
                  <c:v>0.20622058688884182</c:v>
                </c:pt>
                <c:pt idx="365">
                  <c:v>0.20729889799250834</c:v>
                </c:pt>
                <c:pt idx="366">
                  <c:v>0.19911459390890851</c:v>
                </c:pt>
                <c:pt idx="367">
                  <c:v>0.18566677328432624</c:v>
                </c:pt>
                <c:pt idx="368">
                  <c:v>0.18450807338577291</c:v>
                </c:pt>
                <c:pt idx="369">
                  <c:v>0.18149940871780856</c:v>
                </c:pt>
                <c:pt idx="370">
                  <c:v>0.18749225154374694</c:v>
                </c:pt>
                <c:pt idx="371">
                  <c:v>0.17860074554460659</c:v>
                </c:pt>
                <c:pt idx="372">
                  <c:v>0.18312852244780986</c:v>
                </c:pt>
                <c:pt idx="373">
                  <c:v>0.18069411109762723</c:v>
                </c:pt>
                <c:pt idx="374">
                  <c:v>0.19632027475415259</c:v>
                </c:pt>
                <c:pt idx="375">
                  <c:v>0.19516925231921989</c:v>
                </c:pt>
                <c:pt idx="376">
                  <c:v>0.19754063385242082</c:v>
                </c:pt>
                <c:pt idx="377">
                  <c:v>0.20703248268825791</c:v>
                </c:pt>
                <c:pt idx="378">
                  <c:v>0.21273763219845776</c:v>
                </c:pt>
                <c:pt idx="379">
                  <c:v>0.20437846565029272</c:v>
                </c:pt>
                <c:pt idx="380">
                  <c:v>0.19679245053319372</c:v>
                </c:pt>
                <c:pt idx="381">
                  <c:v>0.19172851983301276</c:v>
                </c:pt>
                <c:pt idx="382">
                  <c:v>0.18194397389221773</c:v>
                </c:pt>
                <c:pt idx="383">
                  <c:v>0.1602987456826872</c:v>
                </c:pt>
                <c:pt idx="384">
                  <c:v>0.15499695520934575</c:v>
                </c:pt>
                <c:pt idx="385">
                  <c:v>0.17060301485879226</c:v>
                </c:pt>
                <c:pt idx="386">
                  <c:v>0.15753672843974753</c:v>
                </c:pt>
                <c:pt idx="387">
                  <c:v>0.15187415559748163</c:v>
                </c:pt>
                <c:pt idx="388">
                  <c:v>0.13520439246314697</c:v>
                </c:pt>
                <c:pt idx="389">
                  <c:v>0.13272164915239126</c:v>
                </c:pt>
                <c:pt idx="390">
                  <c:v>0.13367988688081045</c:v>
                </c:pt>
                <c:pt idx="391">
                  <c:v>0.15169564194361507</c:v>
                </c:pt>
                <c:pt idx="392">
                  <c:v>0.1597747373865861</c:v>
                </c:pt>
                <c:pt idx="393">
                  <c:v>0.15033161083065183</c:v>
                </c:pt>
                <c:pt idx="394">
                  <c:v>0.14170929912577668</c:v>
                </c:pt>
                <c:pt idx="395">
                  <c:v>0.12128321745728532</c:v>
                </c:pt>
                <c:pt idx="396">
                  <c:v>0.12597835407421698</c:v>
                </c:pt>
                <c:pt idx="397">
                  <c:v>0.12929208862090769</c:v>
                </c:pt>
                <c:pt idx="398">
                  <c:v>0.12304762289796267</c:v>
                </c:pt>
                <c:pt idx="399">
                  <c:v>9.9455355078549523E-2</c:v>
                </c:pt>
                <c:pt idx="400">
                  <c:v>7.2516220635122863E-2</c:v>
                </c:pt>
                <c:pt idx="401">
                  <c:v>1.7945947031599463E-2</c:v>
                </c:pt>
                <c:pt idx="402">
                  <c:v>2.0516497948626755E-2</c:v>
                </c:pt>
                <c:pt idx="403">
                  <c:v>-4.8103127593008055E-2</c:v>
                </c:pt>
                <c:pt idx="404">
                  <c:v>-1.2082409660845173E-2</c:v>
                </c:pt>
                <c:pt idx="405">
                  <c:v>-7.5511583612608568E-3</c:v>
                </c:pt>
                <c:pt idx="406">
                  <c:v>3.1558030137372572E-2</c:v>
                </c:pt>
                <c:pt idx="407">
                  <c:v>3.3047750638008688E-2</c:v>
                </c:pt>
                <c:pt idx="408">
                  <c:v>5.6965888432767953E-2</c:v>
                </c:pt>
                <c:pt idx="409">
                  <c:v>5.3579983990221347E-2</c:v>
                </c:pt>
                <c:pt idx="410">
                  <c:v>6.1462639804055863E-2</c:v>
                </c:pt>
                <c:pt idx="411">
                  <c:v>4.147718234886244E-2</c:v>
                </c:pt>
                <c:pt idx="412">
                  <c:v>3.3151342956531993E-2</c:v>
                </c:pt>
                <c:pt idx="413">
                  <c:v>3.2738633684700202E-2</c:v>
                </c:pt>
                <c:pt idx="414">
                  <c:v>4.8088389677399146E-2</c:v>
                </c:pt>
                <c:pt idx="415">
                  <c:v>4.7089132132077438E-2</c:v>
                </c:pt>
                <c:pt idx="416">
                  <c:v>3.5916435755952048E-2</c:v>
                </c:pt>
                <c:pt idx="417">
                  <c:v>4.0042365114192791E-2</c:v>
                </c:pt>
                <c:pt idx="418">
                  <c:v>7.1887913053082286E-2</c:v>
                </c:pt>
                <c:pt idx="419">
                  <c:v>8.8199729635739521E-2</c:v>
                </c:pt>
                <c:pt idx="420">
                  <c:v>0.11485151225608958</c:v>
                </c:pt>
                <c:pt idx="421">
                  <c:v>0.14565058577291157</c:v>
                </c:pt>
                <c:pt idx="422">
                  <c:v>0.12375988253774572</c:v>
                </c:pt>
                <c:pt idx="423">
                  <c:v>9.5624064096443639E-2</c:v>
                </c:pt>
                <c:pt idx="424">
                  <c:v>0.11638567210457196</c:v>
                </c:pt>
                <c:pt idx="425">
                  <c:v>0.13513426472164158</c:v>
                </c:pt>
                <c:pt idx="426">
                  <c:v>0.10877069447068877</c:v>
                </c:pt>
                <c:pt idx="427">
                  <c:v>9.9486859999235344E-2</c:v>
                </c:pt>
                <c:pt idx="428">
                  <c:v>8.8583020606823215E-2</c:v>
                </c:pt>
                <c:pt idx="429">
                  <c:v>9.2700310445106515E-2</c:v>
                </c:pt>
                <c:pt idx="430">
                  <c:v>9.6037630647562544E-2</c:v>
                </c:pt>
                <c:pt idx="431">
                  <c:v>0.10855200698730205</c:v>
                </c:pt>
                <c:pt idx="432">
                  <c:v>0.10238547837930545</c:v>
                </c:pt>
                <c:pt idx="433">
                  <c:v>8.7058817650218057E-2</c:v>
                </c:pt>
                <c:pt idx="434">
                  <c:v>7.5917102596426478E-2</c:v>
                </c:pt>
                <c:pt idx="435">
                  <c:v>2.9329208841991417E-2</c:v>
                </c:pt>
                <c:pt idx="436">
                  <c:v>3.6476053149958387E-2</c:v>
                </c:pt>
                <c:pt idx="437">
                  <c:v>4.4179774882119771E-2</c:v>
                </c:pt>
                <c:pt idx="438">
                  <c:v>5.5177411565029422E-2</c:v>
                </c:pt>
                <c:pt idx="439">
                  <c:v>4.2117412135922239E-2</c:v>
                </c:pt>
                <c:pt idx="440">
                  <c:v>4.6735666516189767E-2</c:v>
                </c:pt>
                <c:pt idx="441">
                  <c:v>4.1935576784574158E-2</c:v>
                </c:pt>
                <c:pt idx="442">
                  <c:v>1.559813508727026E-2</c:v>
                </c:pt>
                <c:pt idx="443">
                  <c:v>1.0807814168769525E-3</c:v>
                </c:pt>
                <c:pt idx="444">
                  <c:v>7.7906219692998047E-3</c:v>
                </c:pt>
                <c:pt idx="445">
                  <c:v>3.0850163832601307E-2</c:v>
                </c:pt>
                <c:pt idx="446">
                  <c:v>2.3950929634471319E-2</c:v>
                </c:pt>
                <c:pt idx="447">
                  <c:v>4.9152334838299172E-2</c:v>
                </c:pt>
                <c:pt idx="448">
                  <c:v>4.984214847795676E-2</c:v>
                </c:pt>
                <c:pt idx="449">
                  <c:v>6.1003496045422656E-2</c:v>
                </c:pt>
                <c:pt idx="450">
                  <c:v>7.128702020564015E-2</c:v>
                </c:pt>
                <c:pt idx="451">
                  <c:v>5.8055132757595773E-2</c:v>
                </c:pt>
                <c:pt idx="452">
                  <c:v>7.4640661274454567E-2</c:v>
                </c:pt>
                <c:pt idx="453">
                  <c:v>8.3044671292080263E-2</c:v>
                </c:pt>
                <c:pt idx="454">
                  <c:v>7.1879651384133769E-2</c:v>
                </c:pt>
                <c:pt idx="455">
                  <c:v>8.5671946443749425E-2</c:v>
                </c:pt>
                <c:pt idx="456">
                  <c:v>9.1831214037767062E-2</c:v>
                </c:pt>
                <c:pt idx="457">
                  <c:v>8.755792629671566E-2</c:v>
                </c:pt>
                <c:pt idx="458">
                  <c:v>9.3830025259092675E-2</c:v>
                </c:pt>
                <c:pt idx="459">
                  <c:v>0.11582899005721137</c:v>
                </c:pt>
                <c:pt idx="460">
                  <c:v>0.12385718699199821</c:v>
                </c:pt>
                <c:pt idx="461">
                  <c:v>0.11210428903663328</c:v>
                </c:pt>
                <c:pt idx="462">
                  <c:v>9.4241440384883468E-2</c:v>
                </c:pt>
                <c:pt idx="463">
                  <c:v>0.10361498881837683</c:v>
                </c:pt>
                <c:pt idx="464">
                  <c:v>0.10272522648465254</c:v>
                </c:pt>
                <c:pt idx="465">
                  <c:v>0.10627601590068636</c:v>
                </c:pt>
                <c:pt idx="466">
                  <c:v>0.10002487572488405</c:v>
                </c:pt>
                <c:pt idx="467">
                  <c:v>8.261108844847298E-2</c:v>
                </c:pt>
                <c:pt idx="468">
                  <c:v>8.0225078816952955E-2</c:v>
                </c:pt>
                <c:pt idx="469">
                  <c:v>9.8155596242000209E-2</c:v>
                </c:pt>
                <c:pt idx="470">
                  <c:v>9.8187223205119745E-2</c:v>
                </c:pt>
                <c:pt idx="471">
                  <c:v>9.849680197830879E-2</c:v>
                </c:pt>
                <c:pt idx="472">
                  <c:v>8.0018219354971665E-2</c:v>
                </c:pt>
                <c:pt idx="473">
                  <c:v>7.295103405543979E-2</c:v>
                </c:pt>
                <c:pt idx="474">
                  <c:v>6.4966568869536445E-2</c:v>
                </c:pt>
                <c:pt idx="475">
                  <c:v>6.0185645231545015E-2</c:v>
                </c:pt>
                <c:pt idx="476">
                  <c:v>4.9557232989098976E-2</c:v>
                </c:pt>
                <c:pt idx="477">
                  <c:v>5.912761868855565E-2</c:v>
                </c:pt>
                <c:pt idx="478">
                  <c:v>5.974892950196331E-2</c:v>
                </c:pt>
                <c:pt idx="479">
                  <c:v>6.9058341475337182E-2</c:v>
                </c:pt>
                <c:pt idx="480">
                  <c:v>6.1886377385913072E-2</c:v>
                </c:pt>
                <c:pt idx="481">
                  <c:v>9.358633718589604E-2</c:v>
                </c:pt>
                <c:pt idx="482">
                  <c:v>0.10716215949384278</c:v>
                </c:pt>
                <c:pt idx="483">
                  <c:v>0.10476498206930462</c:v>
                </c:pt>
                <c:pt idx="484">
                  <c:v>0.11897892371099528</c:v>
                </c:pt>
                <c:pt idx="485">
                  <c:v>0.12495454874277323</c:v>
                </c:pt>
                <c:pt idx="486">
                  <c:v>0.11584812556439461</c:v>
                </c:pt>
                <c:pt idx="487">
                  <c:v>0.10327678324454426</c:v>
                </c:pt>
                <c:pt idx="488">
                  <c:v>0.10713432927048605</c:v>
                </c:pt>
                <c:pt idx="489">
                  <c:v>0.10137499254124815</c:v>
                </c:pt>
                <c:pt idx="490">
                  <c:v>0.10149112119835446</c:v>
                </c:pt>
                <c:pt idx="491">
                  <c:v>9.2181498713143295E-2</c:v>
                </c:pt>
                <c:pt idx="492">
                  <c:v>9.8301141989300289E-2</c:v>
                </c:pt>
                <c:pt idx="493">
                  <c:v>0.10742379359265475</c:v>
                </c:pt>
                <c:pt idx="494">
                  <c:v>9.4191372787846506E-2</c:v>
                </c:pt>
                <c:pt idx="495">
                  <c:v>0.10706628697573328</c:v>
                </c:pt>
                <c:pt idx="496">
                  <c:v>0.10106129555556875</c:v>
                </c:pt>
                <c:pt idx="497">
                  <c:v>9.1368318915125757E-2</c:v>
                </c:pt>
                <c:pt idx="498">
                  <c:v>0.10130747416969932</c:v>
                </c:pt>
                <c:pt idx="499">
                  <c:v>0.10440541934580128</c:v>
                </c:pt>
                <c:pt idx="500">
                  <c:v>0.10785612129401101</c:v>
                </c:pt>
                <c:pt idx="501">
                  <c:v>0.10007674206383776</c:v>
                </c:pt>
                <c:pt idx="502">
                  <c:v>0.11190328735449628</c:v>
                </c:pt>
                <c:pt idx="503">
                  <c:v>0.11182354363027591</c:v>
                </c:pt>
                <c:pt idx="504">
                  <c:v>0.11548104608641707</c:v>
                </c:pt>
                <c:pt idx="505">
                  <c:v>0.12710689026951782</c:v>
                </c:pt>
                <c:pt idx="506">
                  <c:v>0.12208389747586068</c:v>
                </c:pt>
                <c:pt idx="507">
                  <c:v>0.11360005669993112</c:v>
                </c:pt>
                <c:pt idx="508">
                  <c:v>0.11372317477438654</c:v>
                </c:pt>
                <c:pt idx="509">
                  <c:v>0.11611373427560112</c:v>
                </c:pt>
                <c:pt idx="510">
                  <c:v>0.12400523598891211</c:v>
                </c:pt>
                <c:pt idx="511">
                  <c:v>0.12179855938044093</c:v>
                </c:pt>
                <c:pt idx="512">
                  <c:v>0.12296223437583564</c:v>
                </c:pt>
                <c:pt idx="513">
                  <c:v>0.11853151710757226</c:v>
                </c:pt>
                <c:pt idx="514">
                  <c:v>0.13042733178066213</c:v>
                </c:pt>
                <c:pt idx="515">
                  <c:v>0.133545393128083</c:v>
                </c:pt>
                <c:pt idx="516">
                  <c:v>0.14424514010972445</c:v>
                </c:pt>
                <c:pt idx="517">
                  <c:v>0.15602138322056924</c:v>
                </c:pt>
                <c:pt idx="518">
                  <c:v>0.16515737744808079</c:v>
                </c:pt>
                <c:pt idx="519">
                  <c:v>0.16526957515920326</c:v>
                </c:pt>
                <c:pt idx="520">
                  <c:v>0.16443194748124523</c:v>
                </c:pt>
                <c:pt idx="521">
                  <c:v>0.16434534871473994</c:v>
                </c:pt>
                <c:pt idx="522">
                  <c:v>0.1768531222379659</c:v>
                </c:pt>
                <c:pt idx="523">
                  <c:v>0.17647195527078119</c:v>
                </c:pt>
                <c:pt idx="524">
                  <c:v>0.17101606591072227</c:v>
                </c:pt>
                <c:pt idx="525">
                  <c:v>0.18291286979433607</c:v>
                </c:pt>
                <c:pt idx="526">
                  <c:v>0.20587518746701772</c:v>
                </c:pt>
                <c:pt idx="527">
                  <c:v>0.20895369491880533</c:v>
                </c:pt>
                <c:pt idx="528">
                  <c:v>0.21928815878221486</c:v>
                </c:pt>
                <c:pt idx="529">
                  <c:v>0.21670523846442857</c:v>
                </c:pt>
                <c:pt idx="530">
                  <c:v>0.21912111501733444</c:v>
                </c:pt>
                <c:pt idx="531">
                  <c:v>0.22239098298918392</c:v>
                </c:pt>
                <c:pt idx="532">
                  <c:v>0.21711995371423898</c:v>
                </c:pt>
                <c:pt idx="533">
                  <c:v>0.21379473598026277</c:v>
                </c:pt>
                <c:pt idx="534">
                  <c:v>0.22678530823918264</c:v>
                </c:pt>
                <c:pt idx="535">
                  <c:v>0.22546277864520547</c:v>
                </c:pt>
                <c:pt idx="536">
                  <c:v>0.24300936382890792</c:v>
                </c:pt>
                <c:pt idx="537">
                  <c:v>0.25270550215106158</c:v>
                </c:pt>
                <c:pt idx="538">
                  <c:v>0.26129940135018503</c:v>
                </c:pt>
                <c:pt idx="539">
                  <c:v>0.26272417618035271</c:v>
                </c:pt>
                <c:pt idx="540">
                  <c:v>0.26083499615701311</c:v>
                </c:pt>
                <c:pt idx="541">
                  <c:v>0.25837995099716871</c:v>
                </c:pt>
                <c:pt idx="542">
                  <c:v>0.2526451380766821</c:v>
                </c:pt>
                <c:pt idx="543">
                  <c:v>0.27079179614089366</c:v>
                </c:pt>
                <c:pt idx="544">
                  <c:v>0.27623005464573658</c:v>
                </c:pt>
                <c:pt idx="545">
                  <c:v>0.28481821516858852</c:v>
                </c:pt>
                <c:pt idx="546">
                  <c:v>0.29359403857353583</c:v>
                </c:pt>
                <c:pt idx="547">
                  <c:v>0.2860180867120552</c:v>
                </c:pt>
                <c:pt idx="548">
                  <c:v>0.26795342519217957</c:v>
                </c:pt>
                <c:pt idx="549">
                  <c:v>0.28441545819081959</c:v>
                </c:pt>
                <c:pt idx="550">
                  <c:v>0.30811239732867746</c:v>
                </c:pt>
                <c:pt idx="551">
                  <c:v>0.30583928371343538</c:v>
                </c:pt>
                <c:pt idx="552">
                  <c:v>0.30085369467778555</c:v>
                </c:pt>
                <c:pt idx="553">
                  <c:v>0.32127856553051237</c:v>
                </c:pt>
                <c:pt idx="554">
                  <c:v>0.32432017912885125</c:v>
                </c:pt>
                <c:pt idx="555">
                  <c:v>0.31258625585070665</c:v>
                </c:pt>
                <c:pt idx="556">
                  <c:v>0.30308366452399471</c:v>
                </c:pt>
                <c:pt idx="557">
                  <c:v>0.30425707626657794</c:v>
                </c:pt>
                <c:pt idx="558">
                  <c:v>0.30818495321454198</c:v>
                </c:pt>
                <c:pt idx="559">
                  <c:v>0.31144602294812374</c:v>
                </c:pt>
                <c:pt idx="560">
                  <c:v>0.2959086471512995</c:v>
                </c:pt>
                <c:pt idx="561">
                  <c:v>0.30270495476245496</c:v>
                </c:pt>
                <c:pt idx="562">
                  <c:v>0.3245961471982648</c:v>
                </c:pt>
                <c:pt idx="563">
                  <c:v>0.31599917929791865</c:v>
                </c:pt>
                <c:pt idx="564">
                  <c:v>0.30654041770644325</c:v>
                </c:pt>
                <c:pt idx="565">
                  <c:v>0.30062852093586589</c:v>
                </c:pt>
                <c:pt idx="566">
                  <c:v>0.30949310206423886</c:v>
                </c:pt>
                <c:pt idx="567">
                  <c:v>0.32658407367879305</c:v>
                </c:pt>
                <c:pt idx="568">
                  <c:v>0.32346609049078157</c:v>
                </c:pt>
                <c:pt idx="569">
                  <c:v>0.32416024152958256</c:v>
                </c:pt>
                <c:pt idx="570">
                  <c:v>0.32550359871933288</c:v>
                </c:pt>
                <c:pt idx="571">
                  <c:v>0.30991354264698256</c:v>
                </c:pt>
                <c:pt idx="572">
                  <c:v>0.29639099896059662</c:v>
                </c:pt>
                <c:pt idx="573">
                  <c:v>0.28846605140757831</c:v>
                </c:pt>
                <c:pt idx="574">
                  <c:v>0.30443194337011215</c:v>
                </c:pt>
                <c:pt idx="575">
                  <c:v>0.29821303550819245</c:v>
                </c:pt>
                <c:pt idx="576">
                  <c:v>0.30273119839717166</c:v>
                </c:pt>
                <c:pt idx="577">
                  <c:v>0.309933029261237</c:v>
                </c:pt>
                <c:pt idx="578">
                  <c:v>0.31901747815632087</c:v>
                </c:pt>
                <c:pt idx="579">
                  <c:v>0.32314216301176257</c:v>
                </c:pt>
                <c:pt idx="580">
                  <c:v>0.32251357814572867</c:v>
                </c:pt>
                <c:pt idx="581">
                  <c:v>0.30627424477859999</c:v>
                </c:pt>
                <c:pt idx="582">
                  <c:v>0.31282964382656009</c:v>
                </c:pt>
                <c:pt idx="583">
                  <c:v>0.31272324378227201</c:v>
                </c:pt>
                <c:pt idx="584">
                  <c:v>0.31879444151916103</c:v>
                </c:pt>
                <c:pt idx="585">
                  <c:v>0.32829794882687846</c:v>
                </c:pt>
                <c:pt idx="586">
                  <c:v>0.33087925106238325</c:v>
                </c:pt>
                <c:pt idx="587">
                  <c:v>0.33253375249628281</c:v>
                </c:pt>
                <c:pt idx="588">
                  <c:v>0.33917111747060713</c:v>
                </c:pt>
                <c:pt idx="589">
                  <c:v>0.33405309732249733</c:v>
                </c:pt>
                <c:pt idx="590">
                  <c:v>0.34540443068927895</c:v>
                </c:pt>
                <c:pt idx="591">
                  <c:v>0.33769126366128832</c:v>
                </c:pt>
                <c:pt idx="592">
                  <c:v>0.32598226607297964</c:v>
                </c:pt>
                <c:pt idx="593">
                  <c:v>0.32747716914484815</c:v>
                </c:pt>
                <c:pt idx="594">
                  <c:v>0.32597837749304337</c:v>
                </c:pt>
                <c:pt idx="595">
                  <c:v>0.28938841299777041</c:v>
                </c:pt>
                <c:pt idx="596">
                  <c:v>0.26858850706365067</c:v>
                </c:pt>
                <c:pt idx="597">
                  <c:v>0.26337719346762301</c:v>
                </c:pt>
                <c:pt idx="598">
                  <c:v>0.22293614945215956</c:v>
                </c:pt>
                <c:pt idx="599">
                  <c:v>0.22041730965730344</c:v>
                </c:pt>
                <c:pt idx="600">
                  <c:v>0.24380942899561697</c:v>
                </c:pt>
                <c:pt idx="601">
                  <c:v>0.22658359385245208</c:v>
                </c:pt>
                <c:pt idx="602">
                  <c:v>0.21263240565562369</c:v>
                </c:pt>
                <c:pt idx="603">
                  <c:v>0.20569063711404212</c:v>
                </c:pt>
                <c:pt idx="604">
                  <c:v>0.2202775189734425</c:v>
                </c:pt>
                <c:pt idx="605">
                  <c:v>0.243254982594588</c:v>
                </c:pt>
                <c:pt idx="606">
                  <c:v>0.23617206702344151</c:v>
                </c:pt>
                <c:pt idx="607">
                  <c:v>0.22375583921214282</c:v>
                </c:pt>
                <c:pt idx="608">
                  <c:v>0.23758539825663738</c:v>
                </c:pt>
                <c:pt idx="609">
                  <c:v>0.21136386906591231</c:v>
                </c:pt>
                <c:pt idx="610">
                  <c:v>0.20491805268744678</c:v>
                </c:pt>
                <c:pt idx="611">
                  <c:v>0.19183522237955541</c:v>
                </c:pt>
                <c:pt idx="612">
                  <c:v>0.21432018307745482</c:v>
                </c:pt>
                <c:pt idx="613">
                  <c:v>0.21682384258538789</c:v>
                </c:pt>
                <c:pt idx="614">
                  <c:v>0.21522681988990833</c:v>
                </c:pt>
                <c:pt idx="615">
                  <c:v>0.23374892262921398</c:v>
                </c:pt>
                <c:pt idx="616">
                  <c:v>0.2397119094250113</c:v>
                </c:pt>
                <c:pt idx="617">
                  <c:v>0.23395418833268078</c:v>
                </c:pt>
                <c:pt idx="618">
                  <c:v>0.25254702226873871</c:v>
                </c:pt>
                <c:pt idx="619">
                  <c:v>0.2592250565833909</c:v>
                </c:pt>
                <c:pt idx="620">
                  <c:v>0.27094927834649307</c:v>
                </c:pt>
                <c:pt idx="621">
                  <c:v>0.26993965690003652</c:v>
                </c:pt>
                <c:pt idx="622">
                  <c:v>0.25026742976531158</c:v>
                </c:pt>
                <c:pt idx="623">
                  <c:v>0.24847838778535292</c:v>
                </c:pt>
                <c:pt idx="624">
                  <c:v>0.22964527465286522</c:v>
                </c:pt>
                <c:pt idx="625">
                  <c:v>0.22816123587978177</c:v>
                </c:pt>
                <c:pt idx="626">
                  <c:v>0.22884741550384002</c:v>
                </c:pt>
                <c:pt idx="627">
                  <c:v>0.22611439310129255</c:v>
                </c:pt>
                <c:pt idx="628">
                  <c:v>0.25676873692621438</c:v>
                </c:pt>
                <c:pt idx="629">
                  <c:v>0.25696946372920659</c:v>
                </c:pt>
                <c:pt idx="630">
                  <c:v>0.27493890649761221</c:v>
                </c:pt>
                <c:pt idx="631">
                  <c:v>0.28106032072973863</c:v>
                </c:pt>
                <c:pt idx="632">
                  <c:v>0.28085703178489996</c:v>
                </c:pt>
                <c:pt idx="633">
                  <c:v>0.26830019718850706</c:v>
                </c:pt>
                <c:pt idx="634">
                  <c:v>0.26822457110802644</c:v>
                </c:pt>
                <c:pt idx="635">
                  <c:v>0.24923231481001507</c:v>
                </c:pt>
                <c:pt idx="636">
                  <c:v>0.24163917636203114</c:v>
                </c:pt>
                <c:pt idx="637">
                  <c:v>0.23365844751083165</c:v>
                </c:pt>
                <c:pt idx="638">
                  <c:v>0.23979010357522346</c:v>
                </c:pt>
                <c:pt idx="639">
                  <c:v>0.23664874003744019</c:v>
                </c:pt>
                <c:pt idx="640">
                  <c:v>0.24375729355149622</c:v>
                </c:pt>
                <c:pt idx="641">
                  <c:v>0.24846660794053488</c:v>
                </c:pt>
                <c:pt idx="642">
                  <c:v>0.26125297274029102</c:v>
                </c:pt>
                <c:pt idx="643">
                  <c:v>0.25014338764807831</c:v>
                </c:pt>
                <c:pt idx="644">
                  <c:v>0.23430650922131901</c:v>
                </c:pt>
                <c:pt idx="645">
                  <c:v>0.23790812620309754</c:v>
                </c:pt>
                <c:pt idx="646">
                  <c:v>0.2444617841805159</c:v>
                </c:pt>
                <c:pt idx="647">
                  <c:v>0.26616467480152117</c:v>
                </c:pt>
                <c:pt idx="648">
                  <c:v>0.29725592690307634</c:v>
                </c:pt>
                <c:pt idx="649">
                  <c:v>0.30371970716641639</c:v>
                </c:pt>
                <c:pt idx="650">
                  <c:v>0.29356170330143461</c:v>
                </c:pt>
                <c:pt idx="651">
                  <c:v>0.30128825772322654</c:v>
                </c:pt>
                <c:pt idx="652">
                  <c:v>0.29334669707045991</c:v>
                </c:pt>
                <c:pt idx="653">
                  <c:v>0.31042536733617987</c:v>
                </c:pt>
                <c:pt idx="654">
                  <c:v>0.3288932634740922</c:v>
                </c:pt>
                <c:pt idx="655">
                  <c:v>0.3216292579485247</c:v>
                </c:pt>
                <c:pt idx="656">
                  <c:v>0.33626617290969474</c:v>
                </c:pt>
                <c:pt idx="657">
                  <c:v>0.32768752999862572</c:v>
                </c:pt>
                <c:pt idx="658">
                  <c:v>0.33464576016013114</c:v>
                </c:pt>
                <c:pt idx="659">
                  <c:v>0.33087701107348066</c:v>
                </c:pt>
                <c:pt idx="660">
                  <c:v>0.32979699292022913</c:v>
                </c:pt>
                <c:pt idx="661">
                  <c:v>0.33137719341555538</c:v>
                </c:pt>
                <c:pt idx="662">
                  <c:v>0.34851682054254085</c:v>
                </c:pt>
                <c:pt idx="663">
                  <c:v>0.34687673220395654</c:v>
                </c:pt>
                <c:pt idx="664">
                  <c:v>0.3466059398819632</c:v>
                </c:pt>
                <c:pt idx="665">
                  <c:v>0.34907517521849929</c:v>
                </c:pt>
                <c:pt idx="666">
                  <c:v>0.35276211820575765</c:v>
                </c:pt>
                <c:pt idx="667">
                  <c:v>0.33797482825493486</c:v>
                </c:pt>
                <c:pt idx="668">
                  <c:v>0.34358926784345134</c:v>
                </c:pt>
                <c:pt idx="669">
                  <c:v>0.34730348040289982</c:v>
                </c:pt>
                <c:pt idx="670">
                  <c:v>0.35689651128721533</c:v>
                </c:pt>
                <c:pt idx="671">
                  <c:v>0.35266808750846046</c:v>
                </c:pt>
                <c:pt idx="672">
                  <c:v>0.36408406021070316</c:v>
                </c:pt>
                <c:pt idx="673">
                  <c:v>0.36701899029846041</c:v>
                </c:pt>
                <c:pt idx="674">
                  <c:v>0.36979089303255841</c:v>
                </c:pt>
                <c:pt idx="675">
                  <c:v>0.36149917580777902</c:v>
                </c:pt>
                <c:pt idx="676">
                  <c:v>0.36806243726429266</c:v>
                </c:pt>
                <c:pt idx="677">
                  <c:v>0.38562871050611647</c:v>
                </c:pt>
                <c:pt idx="678">
                  <c:v>0.38069378871677162</c:v>
                </c:pt>
                <c:pt idx="679">
                  <c:v>0.3875547871161158</c:v>
                </c:pt>
                <c:pt idx="680">
                  <c:v>0.38365960636611218</c:v>
                </c:pt>
                <c:pt idx="681">
                  <c:v>0.4074718067487515</c:v>
                </c:pt>
                <c:pt idx="682">
                  <c:v>0.39122260367791228</c:v>
                </c:pt>
                <c:pt idx="683">
                  <c:v>0.38967791875952273</c:v>
                </c:pt>
                <c:pt idx="684">
                  <c:v>0.39388560752582813</c:v>
                </c:pt>
                <c:pt idx="685">
                  <c:v>0.39459844893281537</c:v>
                </c:pt>
                <c:pt idx="686">
                  <c:v>0.4008661624092309</c:v>
                </c:pt>
                <c:pt idx="687">
                  <c:v>0.40692728398282352</c:v>
                </c:pt>
                <c:pt idx="688">
                  <c:v>0.40796939221933748</c:v>
                </c:pt>
                <c:pt idx="689">
                  <c:v>0.40030017881957392</c:v>
                </c:pt>
                <c:pt idx="690">
                  <c:v>0.4024765848888392</c:v>
                </c:pt>
                <c:pt idx="691">
                  <c:v>0.40375635788437991</c:v>
                </c:pt>
                <c:pt idx="692">
                  <c:v>0.40997409037691246</c:v>
                </c:pt>
                <c:pt idx="693">
                  <c:v>0.4254959577098969</c:v>
                </c:pt>
                <c:pt idx="694">
                  <c:v>0.42390369767733249</c:v>
                </c:pt>
                <c:pt idx="695">
                  <c:v>0.41892981685258479</c:v>
                </c:pt>
                <c:pt idx="696">
                  <c:v>0.41764662098201866</c:v>
                </c:pt>
                <c:pt idx="697">
                  <c:v>0.42850615474818565</c:v>
                </c:pt>
                <c:pt idx="698">
                  <c:v>0.44102649317728448</c:v>
                </c:pt>
                <c:pt idx="699">
                  <c:v>0.43274544485270927</c:v>
                </c:pt>
                <c:pt idx="700">
                  <c:v>0.43538430167332165</c:v>
                </c:pt>
                <c:pt idx="701">
                  <c:v>0.4441554659386977</c:v>
                </c:pt>
                <c:pt idx="702">
                  <c:v>0.44735197301272001</c:v>
                </c:pt>
                <c:pt idx="703">
                  <c:v>0.45071581728309473</c:v>
                </c:pt>
                <c:pt idx="704">
                  <c:v>0.45813424025399208</c:v>
                </c:pt>
                <c:pt idx="705">
                  <c:v>0.4526911057881049</c:v>
                </c:pt>
                <c:pt idx="706">
                  <c:v>0.44143029321336535</c:v>
                </c:pt>
                <c:pt idx="707">
                  <c:v>0.44146543694938845</c:v>
                </c:pt>
                <c:pt idx="708">
                  <c:v>0.42656809528299422</c:v>
                </c:pt>
                <c:pt idx="709">
                  <c:v>0.42174709076040551</c:v>
                </c:pt>
                <c:pt idx="710">
                  <c:v>0.42462741276012572</c:v>
                </c:pt>
                <c:pt idx="711">
                  <c:v>0.42053530331521327</c:v>
                </c:pt>
                <c:pt idx="712">
                  <c:v>0.42417440139164375</c:v>
                </c:pt>
                <c:pt idx="713">
                  <c:v>0.43051702921027313</c:v>
                </c:pt>
                <c:pt idx="714">
                  <c:v>0.4372482534071902</c:v>
                </c:pt>
                <c:pt idx="715">
                  <c:v>0.45530806501710641</c:v>
                </c:pt>
                <c:pt idx="716">
                  <c:v>0.45623035615910412</c:v>
                </c:pt>
                <c:pt idx="717">
                  <c:v>0.47028058080018265</c:v>
                </c:pt>
                <c:pt idx="718">
                  <c:v>0.46250062159616712</c:v>
                </c:pt>
                <c:pt idx="719">
                  <c:v>0.45410395253109348</c:v>
                </c:pt>
                <c:pt idx="720">
                  <c:v>0.44519213911825162</c:v>
                </c:pt>
                <c:pt idx="721">
                  <c:v>0.43214250236382079</c:v>
                </c:pt>
                <c:pt idx="722">
                  <c:v>0.42926261117963427</c:v>
                </c:pt>
                <c:pt idx="723">
                  <c:v>0.41448306672529411</c:v>
                </c:pt>
                <c:pt idx="724">
                  <c:v>0.41142945218565607</c:v>
                </c:pt>
                <c:pt idx="725">
                  <c:v>0.42640492749805259</c:v>
                </c:pt>
                <c:pt idx="726">
                  <c:v>0.42632219762866042</c:v>
                </c:pt>
                <c:pt idx="727">
                  <c:v>0.42162778822845515</c:v>
                </c:pt>
                <c:pt idx="728">
                  <c:v>0.42768001831540503</c:v>
                </c:pt>
                <c:pt idx="729">
                  <c:v>0.43833516237237768</c:v>
                </c:pt>
                <c:pt idx="730">
                  <c:v>0.42170709714876797</c:v>
                </c:pt>
                <c:pt idx="731">
                  <c:v>0.41886406080447935</c:v>
                </c:pt>
                <c:pt idx="732">
                  <c:v>0.42239178379540809</c:v>
                </c:pt>
                <c:pt idx="733">
                  <c:v>0.4356869588892025</c:v>
                </c:pt>
                <c:pt idx="734">
                  <c:v>0.43676545137042555</c:v>
                </c:pt>
                <c:pt idx="735">
                  <c:v>0.44037957769413238</c:v>
                </c:pt>
                <c:pt idx="736">
                  <c:v>0.44296745620429423</c:v>
                </c:pt>
                <c:pt idx="737">
                  <c:v>0.44414487500037936</c:v>
                </c:pt>
                <c:pt idx="738">
                  <c:v>0.45637513941737562</c:v>
                </c:pt>
                <c:pt idx="739">
                  <c:v>0.46250150999146955</c:v>
                </c:pt>
                <c:pt idx="740">
                  <c:v>0.46027659959684231</c:v>
                </c:pt>
                <c:pt idx="741">
                  <c:v>0.46080006295147657</c:v>
                </c:pt>
                <c:pt idx="742">
                  <c:v>0.46078553234443809</c:v>
                </c:pt>
                <c:pt idx="743">
                  <c:v>0.45733623623894193</c:v>
                </c:pt>
                <c:pt idx="744">
                  <c:v>0.46513453597842624</c:v>
                </c:pt>
                <c:pt idx="745">
                  <c:v>0.4802962193832343</c:v>
                </c:pt>
                <c:pt idx="746">
                  <c:v>0.49330943190473597</c:v>
                </c:pt>
                <c:pt idx="747">
                  <c:v>0.4968825809576165</c:v>
                </c:pt>
                <c:pt idx="748">
                  <c:v>0.50390706324172463</c:v>
                </c:pt>
                <c:pt idx="749">
                  <c:v>0.50233538361793828</c:v>
                </c:pt>
                <c:pt idx="750">
                  <c:v>0.50217445375029723</c:v>
                </c:pt>
                <c:pt idx="751">
                  <c:v>0.50473719629027181</c:v>
                </c:pt>
                <c:pt idx="752">
                  <c:v>0.50328693445379136</c:v>
                </c:pt>
                <c:pt idx="753">
                  <c:v>0.51765933226939631</c:v>
                </c:pt>
                <c:pt idx="754">
                  <c:v>0.51756149525108741</c:v>
                </c:pt>
                <c:pt idx="755">
                  <c:v>0.53189758554218325</c:v>
                </c:pt>
                <c:pt idx="756">
                  <c:v>0.53016481537759974</c:v>
                </c:pt>
                <c:pt idx="757">
                  <c:v>0.52362487621235854</c:v>
                </c:pt>
                <c:pt idx="758">
                  <c:v>0.51628857102071812</c:v>
                </c:pt>
                <c:pt idx="759">
                  <c:v>0.50163362577300097</c:v>
                </c:pt>
                <c:pt idx="760">
                  <c:v>0.51162514182836993</c:v>
                </c:pt>
                <c:pt idx="761">
                  <c:v>0.50770331712383587</c:v>
                </c:pt>
                <c:pt idx="762">
                  <c:v>0.50644929447024611</c:v>
                </c:pt>
                <c:pt idx="763">
                  <c:v>0.51106348350439568</c:v>
                </c:pt>
                <c:pt idx="764">
                  <c:v>0.50123139870430733</c:v>
                </c:pt>
                <c:pt idx="765">
                  <c:v>0.50319062667903447</c:v>
                </c:pt>
                <c:pt idx="766">
                  <c:v>0.5161309814444659</c:v>
                </c:pt>
                <c:pt idx="767">
                  <c:v>0.51441037081221719</c:v>
                </c:pt>
                <c:pt idx="768">
                  <c:v>0.52322767772107892</c:v>
                </c:pt>
                <c:pt idx="769">
                  <c:v>0.51600342147663691</c:v>
                </c:pt>
                <c:pt idx="770">
                  <c:v>0.52334768555682132</c:v>
                </c:pt>
                <c:pt idx="771">
                  <c:v>0.51733107099687636</c:v>
                </c:pt>
                <c:pt idx="772">
                  <c:v>0.51724597386349558</c:v>
                </c:pt>
                <c:pt idx="773">
                  <c:v>0.50969013652281281</c:v>
                </c:pt>
                <c:pt idx="774">
                  <c:v>0.51790688814700214</c:v>
                </c:pt>
                <c:pt idx="775">
                  <c:v>0.5153879053582302</c:v>
                </c:pt>
                <c:pt idx="776">
                  <c:v>0.53273905661304255</c:v>
                </c:pt>
                <c:pt idx="777">
                  <c:v>0.54726073637159955</c:v>
                </c:pt>
                <c:pt idx="778">
                  <c:v>0.53982059453997255</c:v>
                </c:pt>
                <c:pt idx="779">
                  <c:v>0.54308732030358597</c:v>
                </c:pt>
                <c:pt idx="780">
                  <c:v>0.53998200395270501</c:v>
                </c:pt>
                <c:pt idx="781">
                  <c:v>0.53305123531045084</c:v>
                </c:pt>
                <c:pt idx="782">
                  <c:v>0.53203670015170101</c:v>
                </c:pt>
                <c:pt idx="783">
                  <c:v>0.53397645895318258</c:v>
                </c:pt>
                <c:pt idx="784">
                  <c:v>0.53741483518921762</c:v>
                </c:pt>
                <c:pt idx="785">
                  <c:v>0.53483722304809844</c:v>
                </c:pt>
                <c:pt idx="786">
                  <c:v>0.52681391538889355</c:v>
                </c:pt>
                <c:pt idx="787">
                  <c:v>0.52194122245817964</c:v>
                </c:pt>
                <c:pt idx="788">
                  <c:v>0.50804595701195066</c:v>
                </c:pt>
                <c:pt idx="789">
                  <c:v>0.50554016628185416</c:v>
                </c:pt>
                <c:pt idx="790">
                  <c:v>0.52053510050480289</c:v>
                </c:pt>
                <c:pt idx="791">
                  <c:v>0.52061772531772665</c:v>
                </c:pt>
                <c:pt idx="792">
                  <c:v>0.52318572111368922</c:v>
                </c:pt>
                <c:pt idx="793">
                  <c:v>0.52895488498325105</c:v>
                </c:pt>
                <c:pt idx="794">
                  <c:v>0.5396485297218121</c:v>
                </c:pt>
                <c:pt idx="795">
                  <c:v>0.53142198612247316</c:v>
                </c:pt>
                <c:pt idx="796">
                  <c:v>0.53005776866028165</c:v>
                </c:pt>
                <c:pt idx="797">
                  <c:v>0.52580734197339396</c:v>
                </c:pt>
                <c:pt idx="798">
                  <c:v>0.54304199959497801</c:v>
                </c:pt>
                <c:pt idx="799">
                  <c:v>0.53244205084130503</c:v>
                </c:pt>
                <c:pt idx="800">
                  <c:v>0.53166198830184186</c:v>
                </c:pt>
                <c:pt idx="801">
                  <c:v>0.53314312546222742</c:v>
                </c:pt>
                <c:pt idx="802">
                  <c:v>0.53149780118567791</c:v>
                </c:pt>
                <c:pt idx="803">
                  <c:v>0.52556349930116331</c:v>
                </c:pt>
                <c:pt idx="804">
                  <c:v>0.5166029832770922</c:v>
                </c:pt>
                <c:pt idx="805">
                  <c:v>0.49870888311129202</c:v>
                </c:pt>
                <c:pt idx="806">
                  <c:v>0.49909817389811395</c:v>
                </c:pt>
                <c:pt idx="807">
                  <c:v>0.49258942425312013</c:v>
                </c:pt>
                <c:pt idx="808">
                  <c:v>0.48357780907786796</c:v>
                </c:pt>
                <c:pt idx="809">
                  <c:v>0.47691642963619829</c:v>
                </c:pt>
                <c:pt idx="810">
                  <c:v>0.45963066801289187</c:v>
                </c:pt>
                <c:pt idx="811">
                  <c:v>0.46241259524018963</c:v>
                </c:pt>
                <c:pt idx="812">
                  <c:v>0.46829148115034136</c:v>
                </c:pt>
                <c:pt idx="813">
                  <c:v>0.4781723780868703</c:v>
                </c:pt>
                <c:pt idx="814">
                  <c:v>0.48636917597110441</c:v>
                </c:pt>
                <c:pt idx="815">
                  <c:v>0.47792952881970008</c:v>
                </c:pt>
                <c:pt idx="816">
                  <c:v>0.46631833820456192</c:v>
                </c:pt>
                <c:pt idx="817">
                  <c:v>0.47015956049442087</c:v>
                </c:pt>
                <c:pt idx="818">
                  <c:v>0.4584245745582014</c:v>
                </c:pt>
                <c:pt idx="819">
                  <c:v>0.4660484191109513</c:v>
                </c:pt>
                <c:pt idx="820">
                  <c:v>0.47176242355602738</c:v>
                </c:pt>
                <c:pt idx="821">
                  <c:v>0.47547596625016508</c:v>
                </c:pt>
                <c:pt idx="822">
                  <c:v>0.49096512586758667</c:v>
                </c:pt>
                <c:pt idx="823">
                  <c:v>0.48047391706548548</c:v>
                </c:pt>
                <c:pt idx="824">
                  <c:v>0.47166149135890545</c:v>
                </c:pt>
                <c:pt idx="825">
                  <c:v>0.43650241282138413</c:v>
                </c:pt>
                <c:pt idx="826">
                  <c:v>0.45366319231153041</c:v>
                </c:pt>
                <c:pt idx="827">
                  <c:v>0.43342060038033892</c:v>
                </c:pt>
                <c:pt idx="828">
                  <c:v>0.44248082428890223</c:v>
                </c:pt>
                <c:pt idx="829">
                  <c:v>0.45729591897021438</c:v>
                </c:pt>
                <c:pt idx="830">
                  <c:v>0.46703321482488813</c:v>
                </c:pt>
                <c:pt idx="831">
                  <c:v>0.47864578463339758</c:v>
                </c:pt>
                <c:pt idx="832">
                  <c:v>0.48020479820233897</c:v>
                </c:pt>
                <c:pt idx="833">
                  <c:v>0.47826406805264776</c:v>
                </c:pt>
                <c:pt idx="834">
                  <c:v>0.46407622013716465</c:v>
                </c:pt>
                <c:pt idx="835">
                  <c:v>0.46909358862491213</c:v>
                </c:pt>
                <c:pt idx="836">
                  <c:v>0.49291273599272922</c:v>
                </c:pt>
                <c:pt idx="837">
                  <c:v>0.48906374834891575</c:v>
                </c:pt>
                <c:pt idx="838">
                  <c:v>0.49307950757017438</c:v>
                </c:pt>
                <c:pt idx="839">
                  <c:v>0.48812171435122509</c:v>
                </c:pt>
                <c:pt idx="840">
                  <c:v>0.50114508980149353</c:v>
                </c:pt>
                <c:pt idx="841">
                  <c:v>0.49754249178879384</c:v>
                </c:pt>
                <c:pt idx="842">
                  <c:v>0.49743361825236732</c:v>
                </c:pt>
                <c:pt idx="843">
                  <c:v>0.49383497844193225</c:v>
                </c:pt>
                <c:pt idx="844">
                  <c:v>0.48600936099036729</c:v>
                </c:pt>
                <c:pt idx="845">
                  <c:v>0.49134347530367495</c:v>
                </c:pt>
                <c:pt idx="846">
                  <c:v>0.49913916949073323</c:v>
                </c:pt>
                <c:pt idx="847">
                  <c:v>0.49849603413711963</c:v>
                </c:pt>
                <c:pt idx="848">
                  <c:v>0.51115576564468479</c:v>
                </c:pt>
                <c:pt idx="849">
                  <c:v>0.51225807956637448</c:v>
                </c:pt>
                <c:pt idx="850">
                  <c:v>0.52430741320984953</c:v>
                </c:pt>
                <c:pt idx="851">
                  <c:v>0.53772272764172935</c:v>
                </c:pt>
                <c:pt idx="852">
                  <c:v>0.53057420780469444</c:v>
                </c:pt>
                <c:pt idx="853">
                  <c:v>0.53710842383343649</c:v>
                </c:pt>
                <c:pt idx="854">
                  <c:v>0.53965801059298624</c:v>
                </c:pt>
                <c:pt idx="855">
                  <c:v>0.53673049298143427</c:v>
                </c:pt>
                <c:pt idx="856">
                  <c:v>0.51351079519673326</c:v>
                </c:pt>
                <c:pt idx="857">
                  <c:v>0.48685470951602872</c:v>
                </c:pt>
                <c:pt idx="858">
                  <c:v>0.47646251463493283</c:v>
                </c:pt>
                <c:pt idx="859">
                  <c:v>0.47635594647292256</c:v>
                </c:pt>
                <c:pt idx="860">
                  <c:v>0.46077872438137679</c:v>
                </c:pt>
                <c:pt idx="861">
                  <c:v>0.45576376610583558</c:v>
                </c:pt>
                <c:pt idx="862">
                  <c:v>0.43712526333130874</c:v>
                </c:pt>
                <c:pt idx="863">
                  <c:v>0.42587220521442926</c:v>
                </c:pt>
                <c:pt idx="864">
                  <c:v>0.40178497013955039</c:v>
                </c:pt>
                <c:pt idx="865">
                  <c:v>0.39317296567890336</c:v>
                </c:pt>
                <c:pt idx="866">
                  <c:v>0.40550631679056193</c:v>
                </c:pt>
                <c:pt idx="867">
                  <c:v>0.39421003204457605</c:v>
                </c:pt>
                <c:pt idx="868">
                  <c:v>0.39448514028841508</c:v>
                </c:pt>
                <c:pt idx="869">
                  <c:v>0.39484606400812461</c:v>
                </c:pt>
                <c:pt idx="870">
                  <c:v>0.3617982250048164</c:v>
                </c:pt>
                <c:pt idx="871">
                  <c:v>0.34565521260049215</c:v>
                </c:pt>
                <c:pt idx="872">
                  <c:v>0.33142691878454555</c:v>
                </c:pt>
                <c:pt idx="873">
                  <c:v>0.31307924751699767</c:v>
                </c:pt>
                <c:pt idx="874">
                  <c:v>0.33238522583274421</c:v>
                </c:pt>
                <c:pt idx="875">
                  <c:v>0.35159234164133979</c:v>
                </c:pt>
                <c:pt idx="876">
                  <c:v>0.37058219831034656</c:v>
                </c:pt>
                <c:pt idx="877">
                  <c:v>0.36456258301240707</c:v>
                </c:pt>
                <c:pt idx="878">
                  <c:v>0.36342628560487711</c:v>
                </c:pt>
                <c:pt idx="879">
                  <c:v>0.31742258805690526</c:v>
                </c:pt>
                <c:pt idx="880">
                  <c:v>0.30584380167770675</c:v>
                </c:pt>
                <c:pt idx="881">
                  <c:v>0.31810465541763255</c:v>
                </c:pt>
                <c:pt idx="882">
                  <c:v>0.30975942113117294</c:v>
                </c:pt>
                <c:pt idx="883">
                  <c:v>0.31461403494033413</c:v>
                </c:pt>
                <c:pt idx="884">
                  <c:v>0.31451581199462875</c:v>
                </c:pt>
                <c:pt idx="885">
                  <c:v>0.3197746025639201</c:v>
                </c:pt>
                <c:pt idx="886">
                  <c:v>0.34647727010739149</c:v>
                </c:pt>
                <c:pt idx="887">
                  <c:v>0.33270691085149551</c:v>
                </c:pt>
                <c:pt idx="888">
                  <c:v>0.35248458879906175</c:v>
                </c:pt>
                <c:pt idx="889">
                  <c:v>0.35523030687658563</c:v>
                </c:pt>
                <c:pt idx="890">
                  <c:v>0.35812260956696496</c:v>
                </c:pt>
                <c:pt idx="891">
                  <c:v>0.36193114745349719</c:v>
                </c:pt>
                <c:pt idx="892">
                  <c:v>0.35748701238308489</c:v>
                </c:pt>
                <c:pt idx="893">
                  <c:v>0.37568894795499586</c:v>
                </c:pt>
                <c:pt idx="894">
                  <c:v>0.3755235885221353</c:v>
                </c:pt>
                <c:pt idx="895">
                  <c:v>0.37209292582156972</c:v>
                </c:pt>
                <c:pt idx="896">
                  <c:v>0.38264126300150347</c:v>
                </c:pt>
                <c:pt idx="897">
                  <c:v>0.3872128609527028</c:v>
                </c:pt>
                <c:pt idx="898">
                  <c:v>0.38507043270708818</c:v>
                </c:pt>
                <c:pt idx="899">
                  <c:v>0.38262712091772344</c:v>
                </c:pt>
                <c:pt idx="900">
                  <c:v>0.37986419516942904</c:v>
                </c:pt>
                <c:pt idx="901">
                  <c:v>0.38754799269938367</c:v>
                </c:pt>
                <c:pt idx="902">
                  <c:v>0.3788194377375016</c:v>
                </c:pt>
                <c:pt idx="903">
                  <c:v>0.37532270532370338</c:v>
                </c:pt>
                <c:pt idx="904">
                  <c:v>0.35619413124817934</c:v>
                </c:pt>
                <c:pt idx="905">
                  <c:v>0.34654606849376468</c:v>
                </c:pt>
                <c:pt idx="906">
                  <c:v>0.36742470948166783</c:v>
                </c:pt>
                <c:pt idx="907">
                  <c:v>0.37862411475739477</c:v>
                </c:pt>
                <c:pt idx="908">
                  <c:v>0.37766151506161272</c:v>
                </c:pt>
                <c:pt idx="909">
                  <c:v>0.37821020086381196</c:v>
                </c:pt>
                <c:pt idx="910">
                  <c:v>0.36980626595403887</c:v>
                </c:pt>
                <c:pt idx="911">
                  <c:v>0.35700975343851349</c:v>
                </c:pt>
                <c:pt idx="912">
                  <c:v>0.3601885820257662</c:v>
                </c:pt>
                <c:pt idx="913">
                  <c:v>0.34741065736320986</c:v>
                </c:pt>
                <c:pt idx="914">
                  <c:v>0.33698456103874763</c:v>
                </c:pt>
                <c:pt idx="915">
                  <c:v>0.32629966535637189</c:v>
                </c:pt>
                <c:pt idx="916">
                  <c:v>0.33022620499991384</c:v>
                </c:pt>
                <c:pt idx="917">
                  <c:v>0.3546565389097911</c:v>
                </c:pt>
                <c:pt idx="918">
                  <c:v>0.34120545486392673</c:v>
                </c:pt>
                <c:pt idx="919">
                  <c:v>0.32875326964168838</c:v>
                </c:pt>
                <c:pt idx="920">
                  <c:v>0.32455369443270121</c:v>
                </c:pt>
                <c:pt idx="921">
                  <c:v>0.34023532359675168</c:v>
                </c:pt>
                <c:pt idx="922">
                  <c:v>0.35135090966199911</c:v>
                </c:pt>
                <c:pt idx="923">
                  <c:v>0.36478875106347952</c:v>
                </c:pt>
                <c:pt idx="924">
                  <c:v>0.35610294929394848</c:v>
                </c:pt>
                <c:pt idx="925">
                  <c:v>0.36384927139945011</c:v>
                </c:pt>
                <c:pt idx="926">
                  <c:v>0.37235536970604222</c:v>
                </c:pt>
                <c:pt idx="927">
                  <c:v>0.38258159052265728</c:v>
                </c:pt>
                <c:pt idx="928">
                  <c:v>0.40117926624411937</c:v>
                </c:pt>
                <c:pt idx="929">
                  <c:v>0.40180839383901623</c:v>
                </c:pt>
                <c:pt idx="930">
                  <c:v>0.39520638286412857</c:v>
                </c:pt>
                <c:pt idx="931">
                  <c:v>0.39507404953965519</c:v>
                </c:pt>
                <c:pt idx="932">
                  <c:v>0.39926744225479993</c:v>
                </c:pt>
                <c:pt idx="933">
                  <c:v>0.40223815451007461</c:v>
                </c:pt>
                <c:pt idx="934">
                  <c:v>0.40062136717002983</c:v>
                </c:pt>
                <c:pt idx="935">
                  <c:v>0.41989610460093196</c:v>
                </c:pt>
                <c:pt idx="936">
                  <c:v>0.40926115710787414</c:v>
                </c:pt>
                <c:pt idx="937">
                  <c:v>0.39188847414895744</c:v>
                </c:pt>
                <c:pt idx="938">
                  <c:v>0.39903041356129876</c:v>
                </c:pt>
                <c:pt idx="939">
                  <c:v>0.40701288714087114</c:v>
                </c:pt>
                <c:pt idx="940">
                  <c:v>0.40810569365480753</c:v>
                </c:pt>
                <c:pt idx="941">
                  <c:v>0.40298928533605682</c:v>
                </c:pt>
                <c:pt idx="942">
                  <c:v>0.40308608886751052</c:v>
                </c:pt>
                <c:pt idx="943">
                  <c:v>0.39292991158990387</c:v>
                </c:pt>
                <c:pt idx="944">
                  <c:v>0.40043765741083814</c:v>
                </c:pt>
                <c:pt idx="945">
                  <c:v>0.39584020368990269</c:v>
                </c:pt>
                <c:pt idx="946">
                  <c:v>0.38316071990881873</c:v>
                </c:pt>
                <c:pt idx="947">
                  <c:v>0.38793379822148411</c:v>
                </c:pt>
                <c:pt idx="948">
                  <c:v>0.39283833678730873</c:v>
                </c:pt>
                <c:pt idx="949">
                  <c:v>0.39441119887664122</c:v>
                </c:pt>
                <c:pt idx="950">
                  <c:v>0.40758881401762825</c:v>
                </c:pt>
                <c:pt idx="951">
                  <c:v>0.4152066542624635</c:v>
                </c:pt>
                <c:pt idx="952">
                  <c:v>0.42153002239345705</c:v>
                </c:pt>
                <c:pt idx="953">
                  <c:v>0.42717635417125566</c:v>
                </c:pt>
                <c:pt idx="954">
                  <c:v>0.42731824496174009</c:v>
                </c:pt>
                <c:pt idx="955">
                  <c:v>0.42524592626673963</c:v>
                </c:pt>
                <c:pt idx="956">
                  <c:v>0.42100798194266265</c:v>
                </c:pt>
                <c:pt idx="957">
                  <c:v>0.42145471784584609</c:v>
                </c:pt>
                <c:pt idx="958">
                  <c:v>0.42699282269276817</c:v>
                </c:pt>
                <c:pt idx="959">
                  <c:v>0.43305167677455514</c:v>
                </c:pt>
                <c:pt idx="960">
                  <c:v>0.41771833497400435</c:v>
                </c:pt>
                <c:pt idx="961">
                  <c:v>0.4111459537097728</c:v>
                </c:pt>
                <c:pt idx="962">
                  <c:v>0.41175468718935515</c:v>
                </c:pt>
                <c:pt idx="963">
                  <c:v>0.4152577305279217</c:v>
                </c:pt>
                <c:pt idx="964">
                  <c:v>0.41145312521044608</c:v>
                </c:pt>
                <c:pt idx="965">
                  <c:v>0.41154898695284325</c:v>
                </c:pt>
                <c:pt idx="966">
                  <c:v>0.42077318883568271</c:v>
                </c:pt>
                <c:pt idx="967">
                  <c:v>0.41441162100132423</c:v>
                </c:pt>
                <c:pt idx="968">
                  <c:v>0.42001733631513982</c:v>
                </c:pt>
                <c:pt idx="969">
                  <c:v>0.40903477148184209</c:v>
                </c:pt>
                <c:pt idx="970">
                  <c:v>0.38885565236863218</c:v>
                </c:pt>
                <c:pt idx="971">
                  <c:v>0.38992546880159895</c:v>
                </c:pt>
                <c:pt idx="972">
                  <c:v>0.38320929470633813</c:v>
                </c:pt>
                <c:pt idx="973">
                  <c:v>0.39159394194779384</c:v>
                </c:pt>
                <c:pt idx="974">
                  <c:v>0.37947548887917737</c:v>
                </c:pt>
                <c:pt idx="975">
                  <c:v>0.38313119869802814</c:v>
                </c:pt>
                <c:pt idx="976">
                  <c:v>0.41176963725041715</c:v>
                </c:pt>
                <c:pt idx="977">
                  <c:v>0.41627540197412638</c:v>
                </c:pt>
                <c:pt idx="978">
                  <c:v>0.39600485387247075</c:v>
                </c:pt>
                <c:pt idx="979">
                  <c:v>0.39591184077602537</c:v>
                </c:pt>
                <c:pt idx="980">
                  <c:v>0.3969633286260581</c:v>
                </c:pt>
                <c:pt idx="981">
                  <c:v>0.40797349456454213</c:v>
                </c:pt>
                <c:pt idx="982">
                  <c:v>0.40137763310995211</c:v>
                </c:pt>
                <c:pt idx="983">
                  <c:v>0.40817024485578868</c:v>
                </c:pt>
                <c:pt idx="984">
                  <c:v>0.40825956199489832</c:v>
                </c:pt>
                <c:pt idx="985">
                  <c:v>0.41170735693188276</c:v>
                </c:pt>
                <c:pt idx="986">
                  <c:v>0.42315200548331533</c:v>
                </c:pt>
                <c:pt idx="987">
                  <c:v>0.40950099760868164</c:v>
                </c:pt>
                <c:pt idx="988">
                  <c:v>0.38923574490960733</c:v>
                </c:pt>
                <c:pt idx="989">
                  <c:v>0.38220892283458241</c:v>
                </c:pt>
                <c:pt idx="990">
                  <c:v>0.38805333167162148</c:v>
                </c:pt>
                <c:pt idx="991">
                  <c:v>0.38701923363972157</c:v>
                </c:pt>
                <c:pt idx="992">
                  <c:v>0.38731934632154474</c:v>
                </c:pt>
                <c:pt idx="993">
                  <c:v>0.38457982433429283</c:v>
                </c:pt>
                <c:pt idx="994">
                  <c:v>0.37108727609271352</c:v>
                </c:pt>
                <c:pt idx="995">
                  <c:v>0.36422271011129803</c:v>
                </c:pt>
                <c:pt idx="996">
                  <c:v>0.36246789926550305</c:v>
                </c:pt>
                <c:pt idx="997">
                  <c:v>0.36137013911107863</c:v>
                </c:pt>
                <c:pt idx="998">
                  <c:v>0.36261609425424091</c:v>
                </c:pt>
                <c:pt idx="999">
                  <c:v>0.36312967065927237</c:v>
                </c:pt>
                <c:pt idx="1000">
                  <c:v>0.37332823796368353</c:v>
                </c:pt>
                <c:pt idx="1001">
                  <c:v>0.37473723632466838</c:v>
                </c:pt>
                <c:pt idx="1002">
                  <c:v>0.3769488158681733</c:v>
                </c:pt>
                <c:pt idx="1003">
                  <c:v>0.37685053229417331</c:v>
                </c:pt>
                <c:pt idx="1004">
                  <c:v>0.37385749131870516</c:v>
                </c:pt>
                <c:pt idx="1005">
                  <c:v>0.37903157763663664</c:v>
                </c:pt>
                <c:pt idx="1006">
                  <c:v>0.39233919250544536</c:v>
                </c:pt>
                <c:pt idx="1007">
                  <c:v>0.39224328184888879</c:v>
                </c:pt>
                <c:pt idx="1008">
                  <c:v>0.36602727014389624</c:v>
                </c:pt>
                <c:pt idx="1009">
                  <c:v>0.37010053681208643</c:v>
                </c:pt>
                <c:pt idx="1010">
                  <c:v>0.36271802810110221</c:v>
                </c:pt>
                <c:pt idx="1011">
                  <c:v>0.35407293371178561</c:v>
                </c:pt>
                <c:pt idx="1012">
                  <c:v>0.35317633824074224</c:v>
                </c:pt>
                <c:pt idx="1013">
                  <c:v>0.33068383733537288</c:v>
                </c:pt>
                <c:pt idx="1014">
                  <c:v>0.34302118034149798</c:v>
                </c:pt>
                <c:pt idx="1015">
                  <c:v>0.33693502609217019</c:v>
                </c:pt>
                <c:pt idx="1016">
                  <c:v>0.34461445729451401</c:v>
                </c:pt>
                <c:pt idx="1017">
                  <c:v>0.34824362614545734</c:v>
                </c:pt>
                <c:pt idx="1018">
                  <c:v>0.34218934790314615</c:v>
                </c:pt>
                <c:pt idx="1019">
                  <c:v>0.3318014783980725</c:v>
                </c:pt>
                <c:pt idx="1020">
                  <c:v>0.3255224043854259</c:v>
                </c:pt>
                <c:pt idx="1021">
                  <c:v>0.32014218827788365</c:v>
                </c:pt>
                <c:pt idx="1022">
                  <c:v>0.32829202456214479</c:v>
                </c:pt>
                <c:pt idx="1023">
                  <c:v>0.31329416533936838</c:v>
                </c:pt>
                <c:pt idx="1024">
                  <c:v>0.29183818493992653</c:v>
                </c:pt>
                <c:pt idx="1025">
                  <c:v>0.28926419483524546</c:v>
                </c:pt>
                <c:pt idx="1026">
                  <c:v>0.29397789548156461</c:v>
                </c:pt>
                <c:pt idx="1027">
                  <c:v>0.28536886693783292</c:v>
                </c:pt>
                <c:pt idx="1028">
                  <c:v>0.26613199713977842</c:v>
                </c:pt>
                <c:pt idx="1029">
                  <c:v>0.26693799329825318</c:v>
                </c:pt>
                <c:pt idx="1030">
                  <c:v>0.23492219389170677</c:v>
                </c:pt>
                <c:pt idx="1031">
                  <c:v>0.24706119148367822</c:v>
                </c:pt>
                <c:pt idx="1032">
                  <c:v>0.24412988969585614</c:v>
                </c:pt>
                <c:pt idx="1033">
                  <c:v>0.26526144117782935</c:v>
                </c:pt>
                <c:pt idx="1034">
                  <c:v>0.2756882359733952</c:v>
                </c:pt>
                <c:pt idx="1035">
                  <c:v>0.26440951998781226</c:v>
                </c:pt>
                <c:pt idx="1036">
                  <c:v>0.27888718963355541</c:v>
                </c:pt>
                <c:pt idx="1037">
                  <c:v>0.27207896919126018</c:v>
                </c:pt>
                <c:pt idx="1038">
                  <c:v>0.26385024511751576</c:v>
                </c:pt>
                <c:pt idx="1039">
                  <c:v>0.27067999048267133</c:v>
                </c:pt>
                <c:pt idx="1040">
                  <c:v>0.26057087837141868</c:v>
                </c:pt>
                <c:pt idx="1041">
                  <c:v>0.23018260656609812</c:v>
                </c:pt>
                <c:pt idx="1042">
                  <c:v>0.23121339192446722</c:v>
                </c:pt>
                <c:pt idx="1043">
                  <c:v>0.23492552087396312</c:v>
                </c:pt>
                <c:pt idx="1044">
                  <c:v>0.24483500939969138</c:v>
                </c:pt>
                <c:pt idx="1045">
                  <c:v>0.25270000536854753</c:v>
                </c:pt>
                <c:pt idx="1046">
                  <c:v>0.24677757857327975</c:v>
                </c:pt>
                <c:pt idx="1047">
                  <c:v>0.2535943096241422</c:v>
                </c:pt>
                <c:pt idx="1048">
                  <c:v>0.26594242061854767</c:v>
                </c:pt>
                <c:pt idx="1049">
                  <c:v>0.26032410913771531</c:v>
                </c:pt>
                <c:pt idx="1050">
                  <c:v>0.25748534150326718</c:v>
                </c:pt>
                <c:pt idx="1051">
                  <c:v>0.26564461850620047</c:v>
                </c:pt>
                <c:pt idx="1052">
                  <c:v>0.24930465066489238</c:v>
                </c:pt>
                <c:pt idx="1053">
                  <c:v>0.23224661448452655</c:v>
                </c:pt>
                <c:pt idx="1054">
                  <c:v>0.23986066595228239</c:v>
                </c:pt>
                <c:pt idx="1055">
                  <c:v>0.23856966092106235</c:v>
                </c:pt>
                <c:pt idx="1056">
                  <c:v>0.23442873457828228</c:v>
                </c:pt>
                <c:pt idx="1057">
                  <c:v>0.22096967397847123</c:v>
                </c:pt>
                <c:pt idx="1058">
                  <c:v>0.22039297402479341</c:v>
                </c:pt>
                <c:pt idx="1059">
                  <c:v>0.24151426328323744</c:v>
                </c:pt>
                <c:pt idx="1060">
                  <c:v>0.25008203435981247</c:v>
                </c:pt>
                <c:pt idx="1061">
                  <c:v>0.26244824048278348</c:v>
                </c:pt>
                <c:pt idx="1062">
                  <c:v>0.26510276252662091</c:v>
                </c:pt>
                <c:pt idx="1063">
                  <c:v>0.27099504513570305</c:v>
                </c:pt>
                <c:pt idx="1064">
                  <c:v>0.2693820532323552</c:v>
                </c:pt>
                <c:pt idx="1065">
                  <c:v>0.26163066517269917</c:v>
                </c:pt>
                <c:pt idx="1066">
                  <c:v>0.28400632220045652</c:v>
                </c:pt>
                <c:pt idx="1067">
                  <c:v>0.29313398257373224</c:v>
                </c:pt>
                <c:pt idx="1068">
                  <c:v>0.3119555808857557</c:v>
                </c:pt>
                <c:pt idx="1069">
                  <c:v>0.30868273426182635</c:v>
                </c:pt>
                <c:pt idx="1070">
                  <c:v>0.3314067559511058</c:v>
                </c:pt>
                <c:pt idx="1071">
                  <c:v>0.32389365490309774</c:v>
                </c:pt>
                <c:pt idx="1072">
                  <c:v>0.32087361548171112</c:v>
                </c:pt>
                <c:pt idx="1073">
                  <c:v>0.32077955707822392</c:v>
                </c:pt>
                <c:pt idx="1074">
                  <c:v>0.31598648161884535</c:v>
                </c:pt>
                <c:pt idx="1075">
                  <c:v>0.30942780165588823</c:v>
                </c:pt>
                <c:pt idx="1076">
                  <c:v>0.3059463943882017</c:v>
                </c:pt>
                <c:pt idx="1077">
                  <c:v>0.3180188816485181</c:v>
                </c:pt>
                <c:pt idx="1078">
                  <c:v>0.31921217328771223</c:v>
                </c:pt>
                <c:pt idx="1079">
                  <c:v>0.30469885825186394</c:v>
                </c:pt>
                <c:pt idx="1080">
                  <c:v>0.32375466639835904</c:v>
                </c:pt>
                <c:pt idx="1081">
                  <c:v>0.32868688386292733</c:v>
                </c:pt>
                <c:pt idx="1082">
                  <c:v>0.32740747937356418</c:v>
                </c:pt>
                <c:pt idx="1083">
                  <c:v>0.31100078891371896</c:v>
                </c:pt>
                <c:pt idx="1084">
                  <c:v>0.30855976534844154</c:v>
                </c:pt>
                <c:pt idx="1085">
                  <c:v>0.29864653778282246</c:v>
                </c:pt>
                <c:pt idx="1086">
                  <c:v>0.29746849729280678</c:v>
                </c:pt>
                <c:pt idx="1087">
                  <c:v>0.30888844579486574</c:v>
                </c:pt>
                <c:pt idx="1088">
                  <c:v>0.31782004979250877</c:v>
                </c:pt>
                <c:pt idx="1089">
                  <c:v>0.34019122066645413</c:v>
                </c:pt>
                <c:pt idx="1090">
                  <c:v>0.34373225631516435</c:v>
                </c:pt>
                <c:pt idx="1091">
                  <c:v>0.34268604931533964</c:v>
                </c:pt>
                <c:pt idx="1092">
                  <c:v>0.34811206621258628</c:v>
                </c:pt>
                <c:pt idx="1093">
                  <c:v>0.35148600930140739</c:v>
                </c:pt>
                <c:pt idx="1094">
                  <c:v>0.35026929332588663</c:v>
                </c:pt>
                <c:pt idx="1095">
                  <c:v>0.36473788797258555</c:v>
                </c:pt>
                <c:pt idx="1096">
                  <c:v>0.36818222505125164</c:v>
                </c:pt>
                <c:pt idx="1097">
                  <c:v>0.36944463764313085</c:v>
                </c:pt>
                <c:pt idx="1098">
                  <c:v>0.36277510545930891</c:v>
                </c:pt>
                <c:pt idx="1099">
                  <c:v>0.3673050977456207</c:v>
                </c:pt>
                <c:pt idx="1100">
                  <c:v>0.36341249529917485</c:v>
                </c:pt>
                <c:pt idx="1101">
                  <c:v>0.35075689647109054</c:v>
                </c:pt>
                <c:pt idx="1102">
                  <c:v>0.3516657775908798</c:v>
                </c:pt>
                <c:pt idx="1103">
                  <c:v>0.36239830985941301</c:v>
                </c:pt>
                <c:pt idx="1104">
                  <c:v>0.36245919565233775</c:v>
                </c:pt>
                <c:pt idx="1105">
                  <c:v>0.36710340719212553</c:v>
                </c:pt>
                <c:pt idx="1106">
                  <c:v>0.35471696774381334</c:v>
                </c:pt>
                <c:pt idx="1107">
                  <c:v>0.36198312429737389</c:v>
                </c:pt>
                <c:pt idx="1108">
                  <c:v>0.36735429666763841</c:v>
                </c:pt>
                <c:pt idx="1109">
                  <c:v>0.36362949310742865</c:v>
                </c:pt>
                <c:pt idx="1110">
                  <c:v>0.36329939199449424</c:v>
                </c:pt>
                <c:pt idx="1111">
                  <c:v>0.3719451477353084</c:v>
                </c:pt>
                <c:pt idx="1112">
                  <c:v>0.38063122284014561</c:v>
                </c:pt>
                <c:pt idx="1113">
                  <c:v>0.37809424098872779</c:v>
                </c:pt>
                <c:pt idx="1114">
                  <c:v>0.39680352932713614</c:v>
                </c:pt>
                <c:pt idx="1115">
                  <c:v>0.41581386536096798</c:v>
                </c:pt>
                <c:pt idx="1116">
                  <c:v>0.42423143132946084</c:v>
                </c:pt>
                <c:pt idx="1117">
                  <c:v>0.42960218312927889</c:v>
                </c:pt>
                <c:pt idx="1118">
                  <c:v>0.4295100162182417</c:v>
                </c:pt>
                <c:pt idx="1119">
                  <c:v>0.4285631462949282</c:v>
                </c:pt>
                <c:pt idx="1120">
                  <c:v>0.42799930272102782</c:v>
                </c:pt>
                <c:pt idx="1121">
                  <c:v>0.4295946194302156</c:v>
                </c:pt>
                <c:pt idx="1122">
                  <c:v>0.43770228438819947</c:v>
                </c:pt>
                <c:pt idx="1123">
                  <c:v>0.42943875305482671</c:v>
                </c:pt>
                <c:pt idx="1124">
                  <c:v>0.42162598302836085</c:v>
                </c:pt>
                <c:pt idx="1125">
                  <c:v>0.42894210394579502</c:v>
                </c:pt>
                <c:pt idx="1126">
                  <c:v>0.41789362357930782</c:v>
                </c:pt>
                <c:pt idx="1127">
                  <c:v>0.42005760064162834</c:v>
                </c:pt>
                <c:pt idx="1128">
                  <c:v>0.41609361887415774</c:v>
                </c:pt>
                <c:pt idx="1129">
                  <c:v>0.41885512066954811</c:v>
                </c:pt>
                <c:pt idx="1130">
                  <c:v>0.41271762237494247</c:v>
                </c:pt>
                <c:pt idx="1131">
                  <c:v>0.40607339114530738</c:v>
                </c:pt>
                <c:pt idx="1132">
                  <c:v>0.40938604443747262</c:v>
                </c:pt>
                <c:pt idx="1133">
                  <c:v>0.41591687124660481</c:v>
                </c:pt>
                <c:pt idx="1134">
                  <c:v>0.41174542514182955</c:v>
                </c:pt>
                <c:pt idx="1135">
                  <c:v>0.40539349912501366</c:v>
                </c:pt>
                <c:pt idx="1136">
                  <c:v>0.40530115905511144</c:v>
                </c:pt>
                <c:pt idx="1137">
                  <c:v>0.40580434915238706</c:v>
                </c:pt>
                <c:pt idx="1138">
                  <c:v>0.40891703408049729</c:v>
                </c:pt>
                <c:pt idx="1139">
                  <c:v>0.41135998373051597</c:v>
                </c:pt>
                <c:pt idx="1140">
                  <c:v>0.40715388759931126</c:v>
                </c:pt>
                <c:pt idx="1141">
                  <c:v>0.39356943413658141</c:v>
                </c:pt>
                <c:pt idx="1142">
                  <c:v>0.38768366172630198</c:v>
                </c:pt>
                <c:pt idx="1143">
                  <c:v>0.39923255741260144</c:v>
                </c:pt>
                <c:pt idx="1144">
                  <c:v>0.40787028124890945</c:v>
                </c:pt>
                <c:pt idx="1145">
                  <c:v>0.41947683493336951</c:v>
                </c:pt>
                <c:pt idx="1146">
                  <c:v>0.41584847222021493</c:v>
                </c:pt>
                <c:pt idx="1147">
                  <c:v>0.42054224846674715</c:v>
                </c:pt>
                <c:pt idx="1148">
                  <c:v>0.41119184802471409</c:v>
                </c:pt>
                <c:pt idx="1149">
                  <c:v>0.40619825105902407</c:v>
                </c:pt>
                <c:pt idx="1150">
                  <c:v>0.39670257837045297</c:v>
                </c:pt>
                <c:pt idx="1151">
                  <c:v>0.39162764654328508</c:v>
                </c:pt>
                <c:pt idx="1152">
                  <c:v>0.38192628679595542</c:v>
                </c:pt>
                <c:pt idx="1153">
                  <c:v>0.38965683618712355</c:v>
                </c:pt>
                <c:pt idx="1154">
                  <c:v>0.39821303563153387</c:v>
                </c:pt>
                <c:pt idx="1155">
                  <c:v>0.3927282120225366</c:v>
                </c:pt>
                <c:pt idx="1156">
                  <c:v>0.38703120945897074</c:v>
                </c:pt>
                <c:pt idx="1157">
                  <c:v>0.383381831099463</c:v>
                </c:pt>
                <c:pt idx="1158">
                  <c:v>0.37281420812422383</c:v>
                </c:pt>
                <c:pt idx="1159">
                  <c:v>0.38305775055004432</c:v>
                </c:pt>
                <c:pt idx="1160">
                  <c:v>0.38363064082888276</c:v>
                </c:pt>
                <c:pt idx="1161">
                  <c:v>0.3817060456802257</c:v>
                </c:pt>
                <c:pt idx="1162">
                  <c:v>0.38028732380698704</c:v>
                </c:pt>
                <c:pt idx="1163">
                  <c:v>0.39604015120556557</c:v>
                </c:pt>
                <c:pt idx="1164">
                  <c:v>0.40041452257512788</c:v>
                </c:pt>
                <c:pt idx="1165">
                  <c:v>0.40694176227533685</c:v>
                </c:pt>
                <c:pt idx="1166">
                  <c:v>0.41263086132600058</c:v>
                </c:pt>
                <c:pt idx="1167">
                  <c:v>0.41509994527758254</c:v>
                </c:pt>
                <c:pt idx="1168">
                  <c:v>0.4112785091893234</c:v>
                </c:pt>
                <c:pt idx="1169">
                  <c:v>0.42841155982772472</c:v>
                </c:pt>
                <c:pt idx="1170">
                  <c:v>0.43763259785136066</c:v>
                </c:pt>
                <c:pt idx="1171">
                  <c:v>0.4623428291752909</c:v>
                </c:pt>
                <c:pt idx="1172">
                  <c:v>0.46508646222519179</c:v>
                </c:pt>
                <c:pt idx="1173">
                  <c:v>0.48658272934501023</c:v>
                </c:pt>
                <c:pt idx="1174">
                  <c:v>0.48964548863982116</c:v>
                </c:pt>
                <c:pt idx="1175">
                  <c:v>0.49217656336479632</c:v>
                </c:pt>
                <c:pt idx="1176">
                  <c:v>0.49327082573995584</c:v>
                </c:pt>
                <c:pt idx="1177">
                  <c:v>0.48323084581246922</c:v>
                </c:pt>
                <c:pt idx="1178">
                  <c:v>0.48353129131457129</c:v>
                </c:pt>
                <c:pt idx="1179">
                  <c:v>0.4582953452397569</c:v>
                </c:pt>
                <c:pt idx="1180">
                  <c:v>0.44240014025081464</c:v>
                </c:pt>
                <c:pt idx="1181">
                  <c:v>0.42874604412307304</c:v>
                </c:pt>
                <c:pt idx="1182">
                  <c:v>0.43975240004090277</c:v>
                </c:pt>
                <c:pt idx="1183">
                  <c:v>0.41560353554228047</c:v>
                </c:pt>
                <c:pt idx="1184">
                  <c:v>0.4186751440196177</c:v>
                </c:pt>
                <c:pt idx="1185">
                  <c:v>0.42710142273672114</c:v>
                </c:pt>
                <c:pt idx="1186">
                  <c:v>0.43015058918498972</c:v>
                </c:pt>
                <c:pt idx="1187">
                  <c:v>0.41852958041581512</c:v>
                </c:pt>
                <c:pt idx="1188">
                  <c:v>0.41240753497543903</c:v>
                </c:pt>
                <c:pt idx="1189">
                  <c:v>0.38391353668853667</c:v>
                </c:pt>
                <c:pt idx="1190">
                  <c:v>0.38179026931593252</c:v>
                </c:pt>
                <c:pt idx="1191">
                  <c:v>0.38641955905181602</c:v>
                </c:pt>
                <c:pt idx="1192">
                  <c:v>0.37253583454813355</c:v>
                </c:pt>
                <c:pt idx="1193">
                  <c:v>0.39024401930390717</c:v>
                </c:pt>
                <c:pt idx="1194">
                  <c:v>0.36073531110228041</c:v>
                </c:pt>
                <c:pt idx="1195">
                  <c:v>0.36356096053437126</c:v>
                </c:pt>
                <c:pt idx="1196">
                  <c:v>0.33419645801555076</c:v>
                </c:pt>
                <c:pt idx="1197">
                  <c:v>0.33127891183656444</c:v>
                </c:pt>
                <c:pt idx="1198">
                  <c:v>0.34914419585599576</c:v>
                </c:pt>
                <c:pt idx="1199">
                  <c:v>0.38291627700925979</c:v>
                </c:pt>
                <c:pt idx="1200">
                  <c:v>0.38749969176547849</c:v>
                </c:pt>
                <c:pt idx="1201">
                  <c:v>0.38381119031577815</c:v>
                </c:pt>
                <c:pt idx="1202">
                  <c:v>0.38534587365779038</c:v>
                </c:pt>
                <c:pt idx="1203">
                  <c:v>0.36317054509823299</c:v>
                </c:pt>
                <c:pt idx="1204">
                  <c:v>0.38946348788292906</c:v>
                </c:pt>
                <c:pt idx="1205">
                  <c:v>0.38718408049085862</c:v>
                </c:pt>
                <c:pt idx="1206">
                  <c:v>0.35904268411470275</c:v>
                </c:pt>
                <c:pt idx="1207">
                  <c:v>0.33663451291145519</c:v>
                </c:pt>
                <c:pt idx="1208">
                  <c:v>0.35373328645683877</c:v>
                </c:pt>
                <c:pt idx="1209">
                  <c:v>0.33210609793893786</c:v>
                </c:pt>
                <c:pt idx="1210">
                  <c:v>0.30088997238865578</c:v>
                </c:pt>
                <c:pt idx="1211">
                  <c:v>0.28947342324683412</c:v>
                </c:pt>
                <c:pt idx="1212">
                  <c:v>0.26195817595156279</c:v>
                </c:pt>
                <c:pt idx="1213">
                  <c:v>0.28577488471315227</c:v>
                </c:pt>
                <c:pt idx="1214">
                  <c:v>0.28345922996422868</c:v>
                </c:pt>
                <c:pt idx="1215">
                  <c:v>0.3226935924469081</c:v>
                </c:pt>
                <c:pt idx="1216">
                  <c:v>0.31236236203473222</c:v>
                </c:pt>
                <c:pt idx="1217">
                  <c:v>0.32173265845056975</c:v>
                </c:pt>
                <c:pt idx="1218">
                  <c:v>0.36415420116325192</c:v>
                </c:pt>
                <c:pt idx="1219">
                  <c:v>0.35299679845827381</c:v>
                </c:pt>
                <c:pt idx="1220">
                  <c:v>0.35518604963641121</c:v>
                </c:pt>
                <c:pt idx="1221">
                  <c:v>0.34873212236459339</c:v>
                </c:pt>
                <c:pt idx="1222">
                  <c:v>0.32518936797526865</c:v>
                </c:pt>
                <c:pt idx="1223">
                  <c:v>0.32770699843429596</c:v>
                </c:pt>
                <c:pt idx="1224">
                  <c:v>0.31933502663305702</c:v>
                </c:pt>
                <c:pt idx="1225">
                  <c:v>0.31793493715133936</c:v>
                </c:pt>
                <c:pt idx="1226">
                  <c:v>0.32760123510374162</c:v>
                </c:pt>
                <c:pt idx="1227">
                  <c:v>0.31234268311202551</c:v>
                </c:pt>
                <c:pt idx="1228">
                  <c:v>0.30941847206804418</c:v>
                </c:pt>
                <c:pt idx="1229">
                  <c:v>0.29924303724297552</c:v>
                </c:pt>
                <c:pt idx="1230">
                  <c:v>0.31034963266329885</c:v>
                </c:pt>
                <c:pt idx="1231">
                  <c:v>0.32504268571663486</c:v>
                </c:pt>
                <c:pt idx="1232">
                  <c:v>0.32495947441236983</c:v>
                </c:pt>
                <c:pt idx="1233">
                  <c:v>0.36012836596624842</c:v>
                </c:pt>
                <c:pt idx="1234">
                  <c:v>0.35853656787047705</c:v>
                </c:pt>
                <c:pt idx="1235">
                  <c:v>0.35108246984751235</c:v>
                </c:pt>
                <c:pt idx="1236">
                  <c:v>0.35390686143628658</c:v>
                </c:pt>
                <c:pt idx="1237">
                  <c:v>0.36085891228165079</c:v>
                </c:pt>
                <c:pt idx="1238">
                  <c:v>0.364011682998999</c:v>
                </c:pt>
                <c:pt idx="1239">
                  <c:v>0.32501173884500512</c:v>
                </c:pt>
                <c:pt idx="1240">
                  <c:v>0.32119131640360243</c:v>
                </c:pt>
                <c:pt idx="1241">
                  <c:v>0.33041277356993581</c:v>
                </c:pt>
                <c:pt idx="1242">
                  <c:v>0.31870784289683352</c:v>
                </c:pt>
                <c:pt idx="1243">
                  <c:v>0.32224556593859877</c:v>
                </c:pt>
                <c:pt idx="1244">
                  <c:v>0.30182775041917598</c:v>
                </c:pt>
                <c:pt idx="1245">
                  <c:v>0.29205933160875275</c:v>
                </c:pt>
                <c:pt idx="1246">
                  <c:v>0.28508943316032642</c:v>
                </c:pt>
                <c:pt idx="1247">
                  <c:v>0.28625600307730115</c:v>
                </c:pt>
                <c:pt idx="1248">
                  <c:v>0.25754915957654467</c:v>
                </c:pt>
                <c:pt idx="1249">
                  <c:v>0.24165193359433856</c:v>
                </c:pt>
                <c:pt idx="1250">
                  <c:v>0.22722391759364458</c:v>
                </c:pt>
                <c:pt idx="1251">
                  <c:v>0.25647014490719489</c:v>
                </c:pt>
                <c:pt idx="1252">
                  <c:v>0.25762919816668206</c:v>
                </c:pt>
                <c:pt idx="1253">
                  <c:v>0.273932656141606</c:v>
                </c:pt>
                <c:pt idx="1254">
                  <c:v>0.27751815761769505</c:v>
                </c:pt>
                <c:pt idx="1255">
                  <c:v>0.28659629586499125</c:v>
                </c:pt>
                <c:pt idx="1256">
                  <c:v>0.28650785880029517</c:v>
                </c:pt>
                <c:pt idx="1257">
                  <c:v>0.28933280159765351</c:v>
                </c:pt>
                <c:pt idx="1258">
                  <c:v>0.30336224098950049</c:v>
                </c:pt>
                <c:pt idx="1259">
                  <c:v>0.30059188171452944</c:v>
                </c:pt>
                <c:pt idx="1260">
                  <c:v>0.30050182464546893</c:v>
                </c:pt>
                <c:pt idx="1261">
                  <c:v>0.27064692942897528</c:v>
                </c:pt>
                <c:pt idx="1262">
                  <c:v>0.23346344173576861</c:v>
                </c:pt>
                <c:pt idx="1263">
                  <c:v>0.21705058062334759</c:v>
                </c:pt>
                <c:pt idx="1264">
                  <c:v>0.22741752859979214</c:v>
                </c:pt>
                <c:pt idx="1265">
                  <c:v>0.23187214497739728</c:v>
                </c:pt>
                <c:pt idx="1266">
                  <c:v>0.20946423719795004</c:v>
                </c:pt>
                <c:pt idx="1267">
                  <c:v>0.19395684059677754</c:v>
                </c:pt>
                <c:pt idx="1268">
                  <c:v>0.19462525284787802</c:v>
                </c:pt>
                <c:pt idx="1269">
                  <c:v>0.1930897270966625</c:v>
                </c:pt>
                <c:pt idx="1270">
                  <c:v>0.19272898213374656</c:v>
                </c:pt>
                <c:pt idx="1271">
                  <c:v>0.21316461386963215</c:v>
                </c:pt>
                <c:pt idx="1272">
                  <c:v>0.18686854821120735</c:v>
                </c:pt>
                <c:pt idx="1273">
                  <c:v>0.19037081201515482</c:v>
                </c:pt>
                <c:pt idx="1274">
                  <c:v>0.20707565569335662</c:v>
                </c:pt>
                <c:pt idx="1275">
                  <c:v>0.2004550962989049</c:v>
                </c:pt>
                <c:pt idx="1276">
                  <c:v>0.19329416939805788</c:v>
                </c:pt>
                <c:pt idx="1277">
                  <c:v>0.18277808775150639</c:v>
                </c:pt>
                <c:pt idx="1278">
                  <c:v>0.17989132380542983</c:v>
                </c:pt>
                <c:pt idx="1279">
                  <c:v>0.16940537410571577</c:v>
                </c:pt>
                <c:pt idx="1280">
                  <c:v>0.17481000597317076</c:v>
                </c:pt>
                <c:pt idx="1281">
                  <c:v>0.15419124138639817</c:v>
                </c:pt>
                <c:pt idx="1282">
                  <c:v>0.16294639758034779</c:v>
                </c:pt>
                <c:pt idx="1283">
                  <c:v>0.17097799353134291</c:v>
                </c:pt>
                <c:pt idx="1284">
                  <c:v>0.16996027100012312</c:v>
                </c:pt>
                <c:pt idx="1285">
                  <c:v>0.18628224279900474</c:v>
                </c:pt>
                <c:pt idx="1286">
                  <c:v>0.16971576704550873</c:v>
                </c:pt>
                <c:pt idx="1287">
                  <c:v>0.17749090352234997</c:v>
                </c:pt>
                <c:pt idx="1288">
                  <c:v>0.16761456479968251</c:v>
                </c:pt>
                <c:pt idx="1289">
                  <c:v>0.16023090784966976</c:v>
                </c:pt>
                <c:pt idx="1290">
                  <c:v>0.1775508182312775</c:v>
                </c:pt>
                <c:pt idx="1291">
                  <c:v>0.19020072206342276</c:v>
                </c:pt>
                <c:pt idx="1292">
                  <c:v>0.2031339690225622</c:v>
                </c:pt>
                <c:pt idx="1293">
                  <c:v>0.2065397171449046</c:v>
                </c:pt>
                <c:pt idx="1294">
                  <c:v>0.20763922559795778</c:v>
                </c:pt>
                <c:pt idx="1295">
                  <c:v>0.21107974478124891</c:v>
                </c:pt>
                <c:pt idx="1296">
                  <c:v>0.21747418487601156</c:v>
                </c:pt>
                <c:pt idx="1297">
                  <c:v>0.22389234641444933</c:v>
                </c:pt>
                <c:pt idx="1298">
                  <c:v>0.22899735369212459</c:v>
                </c:pt>
                <c:pt idx="1299">
                  <c:v>0.20862938764973027</c:v>
                </c:pt>
                <c:pt idx="1300">
                  <c:v>0.20923494949749744</c:v>
                </c:pt>
                <c:pt idx="1301">
                  <c:v>0.2056794448978696</c:v>
                </c:pt>
                <c:pt idx="1302">
                  <c:v>0.20068627515258508</c:v>
                </c:pt>
                <c:pt idx="1303">
                  <c:v>0.20088432285405866</c:v>
                </c:pt>
                <c:pt idx="1304">
                  <c:v>0.19396029502361456</c:v>
                </c:pt>
                <c:pt idx="1305">
                  <c:v>0.17197268563517842</c:v>
                </c:pt>
                <c:pt idx="1306">
                  <c:v>0.17030443438893594</c:v>
                </c:pt>
                <c:pt idx="1307">
                  <c:v>0.18039749706287211</c:v>
                </c:pt>
                <c:pt idx="1308">
                  <c:v>0.19215334298913067</c:v>
                </c:pt>
                <c:pt idx="1309">
                  <c:v>0.18789692717009543</c:v>
                </c:pt>
                <c:pt idx="1310">
                  <c:v>0.18676098548422893</c:v>
                </c:pt>
                <c:pt idx="1311">
                  <c:v>0.19791852736308613</c:v>
                </c:pt>
                <c:pt idx="1312">
                  <c:v>0.21576451035895117</c:v>
                </c:pt>
                <c:pt idx="1313">
                  <c:v>0.21530418440811117</c:v>
                </c:pt>
                <c:pt idx="1314">
                  <c:v>0.22998468936620631</c:v>
                </c:pt>
                <c:pt idx="1315">
                  <c:v>0.22648534386835895</c:v>
                </c:pt>
                <c:pt idx="1316">
                  <c:v>0.22675390695052289</c:v>
                </c:pt>
                <c:pt idx="1317">
                  <c:v>0.23508398741461756</c:v>
                </c:pt>
                <c:pt idx="1318">
                  <c:v>0.22289035818541714</c:v>
                </c:pt>
                <c:pt idx="1319">
                  <c:v>0.21566172666806849</c:v>
                </c:pt>
                <c:pt idx="1320">
                  <c:v>0.23327055026672894</c:v>
                </c:pt>
                <c:pt idx="1321">
                  <c:v>0.23710428671486716</c:v>
                </c:pt>
                <c:pt idx="1322">
                  <c:v>0.24896203095312464</c:v>
                </c:pt>
                <c:pt idx="1323">
                  <c:v>0.26840388023207651</c:v>
                </c:pt>
                <c:pt idx="1324">
                  <c:v>0.28370830351382637</c:v>
                </c:pt>
                <c:pt idx="1325">
                  <c:v>0.27640461119894799</c:v>
                </c:pt>
                <c:pt idx="1326">
                  <c:v>0.27914528154297069</c:v>
                </c:pt>
                <c:pt idx="1327">
                  <c:v>0.27873205992420047</c:v>
                </c:pt>
                <c:pt idx="1328">
                  <c:v>0.28798290410878535</c:v>
                </c:pt>
                <c:pt idx="1329">
                  <c:v>0.28532046274440614</c:v>
                </c:pt>
                <c:pt idx="1330">
                  <c:v>0.28632085989084599</c:v>
                </c:pt>
                <c:pt idx="1331">
                  <c:v>0.28888872143976774</c:v>
                </c:pt>
                <c:pt idx="1332">
                  <c:v>0.28671238465346893</c:v>
                </c:pt>
                <c:pt idx="1333">
                  <c:v>0.28358218389833922</c:v>
                </c:pt>
                <c:pt idx="1334">
                  <c:v>0.28168452307172109</c:v>
                </c:pt>
                <c:pt idx="1335">
                  <c:v>0.28540960777440394</c:v>
                </c:pt>
                <c:pt idx="1336">
                  <c:v>0.29459087290704344</c:v>
                </c:pt>
                <c:pt idx="1337">
                  <c:v>0.29710582403760877</c:v>
                </c:pt>
                <c:pt idx="1338">
                  <c:v>0.27899312437945989</c:v>
                </c:pt>
                <c:pt idx="1339">
                  <c:v>0.2778437482106666</c:v>
                </c:pt>
                <c:pt idx="1340">
                  <c:v>0.26862578839576634</c:v>
                </c:pt>
                <c:pt idx="1341">
                  <c:v>0.27484242115252377</c:v>
                </c:pt>
                <c:pt idx="1342">
                  <c:v>0.29346531187686864</c:v>
                </c:pt>
                <c:pt idx="1343">
                  <c:v>0.29820790834273692</c:v>
                </c:pt>
                <c:pt idx="1344">
                  <c:v>0.2909985817696028</c:v>
                </c:pt>
                <c:pt idx="1345">
                  <c:v>0.28785450691049008</c:v>
                </c:pt>
                <c:pt idx="1346">
                  <c:v>0.30115691887383922</c:v>
                </c:pt>
                <c:pt idx="1347">
                  <c:v>0.2942358074813709</c:v>
                </c:pt>
                <c:pt idx="1348">
                  <c:v>0.29465841645654955</c:v>
                </c:pt>
                <c:pt idx="1349">
                  <c:v>0.28646395577456318</c:v>
                </c:pt>
                <c:pt idx="1350">
                  <c:v>0.30266087281462939</c:v>
                </c:pt>
                <c:pt idx="1351">
                  <c:v>0.3144067780150106</c:v>
                </c:pt>
                <c:pt idx="1352">
                  <c:v>0.30430443219390257</c:v>
                </c:pt>
                <c:pt idx="1353">
                  <c:v>0.3007438703055012</c:v>
                </c:pt>
                <c:pt idx="1354">
                  <c:v>0.30167630543234925</c:v>
                </c:pt>
                <c:pt idx="1355">
                  <c:v>0.3048034608263599</c:v>
                </c:pt>
                <c:pt idx="1356">
                  <c:v>0.29887084270197528</c:v>
                </c:pt>
                <c:pt idx="1357">
                  <c:v>0.29800379791869425</c:v>
                </c:pt>
                <c:pt idx="1358">
                  <c:v>0.28285893967044329</c:v>
                </c:pt>
                <c:pt idx="1359">
                  <c:v>0.29843781330093089</c:v>
                </c:pt>
                <c:pt idx="1360">
                  <c:v>0.29512910157817696</c:v>
                </c:pt>
                <c:pt idx="1361">
                  <c:v>0.2783532940890423</c:v>
                </c:pt>
                <c:pt idx="1362">
                  <c:v>0.28612022311539365</c:v>
                </c:pt>
                <c:pt idx="1363">
                  <c:v>0.30018709871617433</c:v>
                </c:pt>
                <c:pt idx="1364">
                  <c:v>0.29387540027028858</c:v>
                </c:pt>
                <c:pt idx="1365">
                  <c:v>0.29512845134612142</c:v>
                </c:pt>
                <c:pt idx="1366">
                  <c:v>0.29298291735883231</c:v>
                </c:pt>
                <c:pt idx="1367">
                  <c:v>0.29007607519681899</c:v>
                </c:pt>
                <c:pt idx="1368">
                  <c:v>0.29374012737067101</c:v>
                </c:pt>
                <c:pt idx="1369">
                  <c:v>0.28989718909654894</c:v>
                </c:pt>
                <c:pt idx="1370">
                  <c:v>0.28659558381449113</c:v>
                </c:pt>
                <c:pt idx="1371">
                  <c:v>0.28159608962386939</c:v>
                </c:pt>
                <c:pt idx="1372">
                  <c:v>0.28205624542959518</c:v>
                </c:pt>
                <c:pt idx="1373">
                  <c:v>0.27567295828920546</c:v>
                </c:pt>
                <c:pt idx="1374">
                  <c:v>0.28611023542717318</c:v>
                </c:pt>
                <c:pt idx="1375">
                  <c:v>0.28769420932576439</c:v>
                </c:pt>
                <c:pt idx="1376">
                  <c:v>0.29097276564810004</c:v>
                </c:pt>
                <c:pt idx="1377">
                  <c:v>0.29471707123130253</c:v>
                </c:pt>
                <c:pt idx="1378">
                  <c:v>0.2888493523689708</c:v>
                </c:pt>
                <c:pt idx="1379">
                  <c:v>0.28542345541744751</c:v>
                </c:pt>
                <c:pt idx="1380">
                  <c:v>0.29564610648914291</c:v>
                </c:pt>
                <c:pt idx="1381">
                  <c:v>0.27931922143039323</c:v>
                </c:pt>
                <c:pt idx="1382">
                  <c:v>0.28993949520100881</c:v>
                </c:pt>
                <c:pt idx="1383">
                  <c:v>0.30159480960552076</c:v>
                </c:pt>
                <c:pt idx="1384">
                  <c:v>0.30641356428612188</c:v>
                </c:pt>
                <c:pt idx="1385">
                  <c:v>0.30574225364170138</c:v>
                </c:pt>
                <c:pt idx="1386">
                  <c:v>0.30002147774233201</c:v>
                </c:pt>
                <c:pt idx="1387">
                  <c:v>0.29684741574751317</c:v>
                </c:pt>
                <c:pt idx="1388">
                  <c:v>0.28544794951777508</c:v>
                </c:pt>
                <c:pt idx="1389">
                  <c:v>0.28539485469784065</c:v>
                </c:pt>
                <c:pt idx="1390">
                  <c:v>0.291940930676579</c:v>
                </c:pt>
                <c:pt idx="1391">
                  <c:v>0.29498370976905508</c:v>
                </c:pt>
                <c:pt idx="1392">
                  <c:v>0.29582150476848135</c:v>
                </c:pt>
                <c:pt idx="1393">
                  <c:v>0.29760145344845923</c:v>
                </c:pt>
                <c:pt idx="1394">
                  <c:v>0.30159256754515495</c:v>
                </c:pt>
                <c:pt idx="1395">
                  <c:v>0.27921223525858285</c:v>
                </c:pt>
                <c:pt idx="1396">
                  <c:v>0.27647378158926927</c:v>
                </c:pt>
                <c:pt idx="1397">
                  <c:v>0.27153097228700185</c:v>
                </c:pt>
                <c:pt idx="1398">
                  <c:v>0.26540788477393229</c:v>
                </c:pt>
                <c:pt idx="1399">
                  <c:v>0.24696766913189339</c:v>
                </c:pt>
                <c:pt idx="1400">
                  <c:v>0.23733579183209885</c:v>
                </c:pt>
                <c:pt idx="1401">
                  <c:v>0.23446269148831567</c:v>
                </c:pt>
                <c:pt idx="1402">
                  <c:v>0.23526904999725962</c:v>
                </c:pt>
                <c:pt idx="1403">
                  <c:v>0.24053986371918734</c:v>
                </c:pt>
                <c:pt idx="1404">
                  <c:v>0.24537111675237178</c:v>
                </c:pt>
                <c:pt idx="1405">
                  <c:v>0.25878334603273556</c:v>
                </c:pt>
                <c:pt idx="1406">
                  <c:v>0.25038801389694698</c:v>
                </c:pt>
                <c:pt idx="1407">
                  <c:v>0.25324511748255008</c:v>
                </c:pt>
                <c:pt idx="1408">
                  <c:v>0.2512670099494092</c:v>
                </c:pt>
                <c:pt idx="1409">
                  <c:v>0.24363690100079594</c:v>
                </c:pt>
                <c:pt idx="1410">
                  <c:v>0.22641167810716567</c:v>
                </c:pt>
                <c:pt idx="1411">
                  <c:v>0.22473316015002709</c:v>
                </c:pt>
                <c:pt idx="1412">
                  <c:v>0.22166619612323646</c:v>
                </c:pt>
                <c:pt idx="1413">
                  <c:v>0.20985074153271666</c:v>
                </c:pt>
                <c:pt idx="1414">
                  <c:v>0.21687483307013111</c:v>
                </c:pt>
                <c:pt idx="1415">
                  <c:v>0.21170463959250574</c:v>
                </c:pt>
                <c:pt idx="1416">
                  <c:v>0.21362969314418234</c:v>
                </c:pt>
                <c:pt idx="1417">
                  <c:v>0.21426445620025825</c:v>
                </c:pt>
                <c:pt idx="1418">
                  <c:v>0.20050096177953791</c:v>
                </c:pt>
                <c:pt idx="1419">
                  <c:v>0.18832210915427217</c:v>
                </c:pt>
                <c:pt idx="1420">
                  <c:v>0.16839532437743121</c:v>
                </c:pt>
                <c:pt idx="1421">
                  <c:v>0.13794163353318711</c:v>
                </c:pt>
                <c:pt idx="1422">
                  <c:v>0.1445846952758636</c:v>
                </c:pt>
                <c:pt idx="1423">
                  <c:v>0.16651686773611285</c:v>
                </c:pt>
                <c:pt idx="1424">
                  <c:v>0.18237171398243013</c:v>
                </c:pt>
                <c:pt idx="1425">
                  <c:v>0.18680070745368527</c:v>
                </c:pt>
                <c:pt idx="1426">
                  <c:v>0.17573007080197867</c:v>
                </c:pt>
                <c:pt idx="1427">
                  <c:v>0.15047724353851777</c:v>
                </c:pt>
                <c:pt idx="1428">
                  <c:v>0.15803972810710953</c:v>
                </c:pt>
                <c:pt idx="1429">
                  <c:v>0.17737365658939708</c:v>
                </c:pt>
                <c:pt idx="1430">
                  <c:v>0.17123204379095602</c:v>
                </c:pt>
                <c:pt idx="1431">
                  <c:v>0.17254322252488508</c:v>
                </c:pt>
                <c:pt idx="1432">
                  <c:v>0.16585527827723223</c:v>
                </c:pt>
                <c:pt idx="1433">
                  <c:v>0.16309798445229839</c:v>
                </c:pt>
                <c:pt idx="1434">
                  <c:v>0.16738359740862996</c:v>
                </c:pt>
                <c:pt idx="1435">
                  <c:v>0.18410482373899284</c:v>
                </c:pt>
                <c:pt idx="1436">
                  <c:v>0.18323608145483794</c:v>
                </c:pt>
                <c:pt idx="1437">
                  <c:v>0.19663589973810769</c:v>
                </c:pt>
                <c:pt idx="1438">
                  <c:v>0.20185761671943259</c:v>
                </c:pt>
                <c:pt idx="1439">
                  <c:v>0.18458953906420494</c:v>
                </c:pt>
                <c:pt idx="1440">
                  <c:v>0.17087697465601148</c:v>
                </c:pt>
                <c:pt idx="1441">
                  <c:v>0.16280337498166353</c:v>
                </c:pt>
                <c:pt idx="1442">
                  <c:v>0.15618142043819194</c:v>
                </c:pt>
                <c:pt idx="1443">
                  <c:v>0.1525091337348532</c:v>
                </c:pt>
                <c:pt idx="1444">
                  <c:v>0.14988607538772869</c:v>
                </c:pt>
                <c:pt idx="1445">
                  <c:v>0.13974289131297435</c:v>
                </c:pt>
                <c:pt idx="1446">
                  <c:v>0.14469991558114237</c:v>
                </c:pt>
                <c:pt idx="1447">
                  <c:v>0.16175945437344308</c:v>
                </c:pt>
                <c:pt idx="1448">
                  <c:v>0.16088826111767363</c:v>
                </c:pt>
                <c:pt idx="1449">
                  <c:v>0.18458160102152443</c:v>
                </c:pt>
                <c:pt idx="1450">
                  <c:v>0.19039376188945867</c:v>
                </c:pt>
                <c:pt idx="1451">
                  <c:v>0.18989466938659261</c:v>
                </c:pt>
                <c:pt idx="1452">
                  <c:v>0.20519212906130457</c:v>
                </c:pt>
                <c:pt idx="1453">
                  <c:v>0.20834212298000332</c:v>
                </c:pt>
                <c:pt idx="1454">
                  <c:v>0.21354799691648663</c:v>
                </c:pt>
                <c:pt idx="1455">
                  <c:v>0.2051665087726815</c:v>
                </c:pt>
                <c:pt idx="1456">
                  <c:v>0.19448548935128152</c:v>
                </c:pt>
                <c:pt idx="1457">
                  <c:v>0.20261661811634268</c:v>
                </c:pt>
                <c:pt idx="1458">
                  <c:v>0.20565934339630232</c:v>
                </c:pt>
                <c:pt idx="1459">
                  <c:v>0.21462286330577429</c:v>
                </c:pt>
                <c:pt idx="1460">
                  <c:v>0.21167954426552948</c:v>
                </c:pt>
                <c:pt idx="1461">
                  <c:v>0.20907737430682571</c:v>
                </c:pt>
                <c:pt idx="1462">
                  <c:v>0.22025662087916942</c:v>
                </c:pt>
                <c:pt idx="1463">
                  <c:v>0.22402240836261322</c:v>
                </c:pt>
                <c:pt idx="1464">
                  <c:v>0.21860622519669959</c:v>
                </c:pt>
                <c:pt idx="1465">
                  <c:v>0.22477189823296762</c:v>
                </c:pt>
                <c:pt idx="1466">
                  <c:v>0.21886038968689148</c:v>
                </c:pt>
                <c:pt idx="1467">
                  <c:v>0.2009199907153203</c:v>
                </c:pt>
                <c:pt idx="1468">
                  <c:v>0.19948948141654643</c:v>
                </c:pt>
                <c:pt idx="1469">
                  <c:v>0.23035989925701816</c:v>
                </c:pt>
                <c:pt idx="1470">
                  <c:v>0.23462365436003663</c:v>
                </c:pt>
                <c:pt idx="1471">
                  <c:v>0.24203803621616804</c:v>
                </c:pt>
                <c:pt idx="1472">
                  <c:v>0.23657985760934408</c:v>
                </c:pt>
                <c:pt idx="1473">
                  <c:v>0.22570491416832628</c:v>
                </c:pt>
                <c:pt idx="1474">
                  <c:v>0.22646515815962087</c:v>
                </c:pt>
                <c:pt idx="1475">
                  <c:v>0.24272594422702443</c:v>
                </c:pt>
                <c:pt idx="1476">
                  <c:v>0.24264477487786507</c:v>
                </c:pt>
                <c:pt idx="1477">
                  <c:v>0.24194054522732134</c:v>
                </c:pt>
                <c:pt idx="1478">
                  <c:v>0.23810373686747988</c:v>
                </c:pt>
                <c:pt idx="1479">
                  <c:v>0.25034355908630723</c:v>
                </c:pt>
                <c:pt idx="1480">
                  <c:v>0.24851010028031295</c:v>
                </c:pt>
                <c:pt idx="1481">
                  <c:v>0.25492631267091226</c:v>
                </c:pt>
                <c:pt idx="1482">
                  <c:v>0.25486743924738398</c:v>
                </c:pt>
                <c:pt idx="1483">
                  <c:v>0.25951303417862048</c:v>
                </c:pt>
                <c:pt idx="1484">
                  <c:v>0.25610696170644043</c:v>
                </c:pt>
                <c:pt idx="1485">
                  <c:v>0.24274280469106868</c:v>
                </c:pt>
                <c:pt idx="1486">
                  <c:v>0.24832509007887693</c:v>
                </c:pt>
                <c:pt idx="1487">
                  <c:v>0.23085925523287942</c:v>
                </c:pt>
                <c:pt idx="1488">
                  <c:v>0.2111639893051771</c:v>
                </c:pt>
                <c:pt idx="1489">
                  <c:v>0.20774745549336004</c:v>
                </c:pt>
                <c:pt idx="1490">
                  <c:v>0.21252026378281297</c:v>
                </c:pt>
                <c:pt idx="1491">
                  <c:v>0.23039131291206094</c:v>
                </c:pt>
                <c:pt idx="1492">
                  <c:v>0.21004623499822017</c:v>
                </c:pt>
                <c:pt idx="1493">
                  <c:v>0.21764416953604715</c:v>
                </c:pt>
                <c:pt idx="1494">
                  <c:v>0.19864160096826855</c:v>
                </c:pt>
                <c:pt idx="1495">
                  <c:v>0.21503434255438103</c:v>
                </c:pt>
                <c:pt idx="1496">
                  <c:v>0.20225845940181997</c:v>
                </c:pt>
                <c:pt idx="1497">
                  <c:v>0.20011097620470575</c:v>
                </c:pt>
                <c:pt idx="1498">
                  <c:v>0.18343768847494313</c:v>
                </c:pt>
                <c:pt idx="1499">
                  <c:v>0.18095013966897522</c:v>
                </c:pt>
                <c:pt idx="1500">
                  <c:v>0.1775187792005164</c:v>
                </c:pt>
                <c:pt idx="1501">
                  <c:v>0.19068288698404645</c:v>
                </c:pt>
                <c:pt idx="1502">
                  <c:v>0.16438924485059259</c:v>
                </c:pt>
                <c:pt idx="1503">
                  <c:v>0.16012146921723303</c:v>
                </c:pt>
                <c:pt idx="1504">
                  <c:v>0.16082620360643762</c:v>
                </c:pt>
                <c:pt idx="1505">
                  <c:v>0.171837392905968</c:v>
                </c:pt>
                <c:pt idx="1506">
                  <c:v>0.17178206320647305</c:v>
                </c:pt>
                <c:pt idx="1507">
                  <c:v>0.177829058827631</c:v>
                </c:pt>
                <c:pt idx="1508">
                  <c:v>0.17285294978520516</c:v>
                </c:pt>
                <c:pt idx="1509">
                  <c:v>0.1741162988120335</c:v>
                </c:pt>
                <c:pt idx="1510">
                  <c:v>0.17407175038541678</c:v>
                </c:pt>
                <c:pt idx="1511">
                  <c:v>0.14241239458075028</c:v>
                </c:pt>
                <c:pt idx="1512">
                  <c:v>0.14886847278662119</c:v>
                </c:pt>
                <c:pt idx="1513">
                  <c:v>0.14801173133590684</c:v>
                </c:pt>
                <c:pt idx="1514">
                  <c:v>0.12545988881061887</c:v>
                </c:pt>
                <c:pt idx="1515">
                  <c:v>0.12436108346364549</c:v>
                </c:pt>
                <c:pt idx="1516">
                  <c:v>0.11507410736733736</c:v>
                </c:pt>
                <c:pt idx="1517">
                  <c:v>0.1154228574560392</c:v>
                </c:pt>
                <c:pt idx="1518">
                  <c:v>0.11054860644007247</c:v>
                </c:pt>
                <c:pt idx="1519">
                  <c:v>0.10388505354416178</c:v>
                </c:pt>
                <c:pt idx="1520">
                  <c:v>9.3198743519206761E-2</c:v>
                </c:pt>
                <c:pt idx="1521">
                  <c:v>8.3576832373827292E-2</c:v>
                </c:pt>
                <c:pt idx="1522">
                  <c:v>7.9461408445192783E-2</c:v>
                </c:pt>
                <c:pt idx="1523">
                  <c:v>6.8056969538105916E-2</c:v>
                </c:pt>
                <c:pt idx="1524">
                  <c:v>7.1712100209960106E-2</c:v>
                </c:pt>
                <c:pt idx="1525">
                  <c:v>8.1829213488746166E-2</c:v>
                </c:pt>
                <c:pt idx="1526">
                  <c:v>8.1785951965135606E-2</c:v>
                </c:pt>
                <c:pt idx="1527">
                  <c:v>7.1486677474981164E-2</c:v>
                </c:pt>
                <c:pt idx="1528">
                  <c:v>9.150681179811504E-2</c:v>
                </c:pt>
                <c:pt idx="1529">
                  <c:v>0.10258111387930113</c:v>
                </c:pt>
                <c:pt idx="1530">
                  <c:v>0.14027031882667473</c:v>
                </c:pt>
                <c:pt idx="1531">
                  <c:v>0.15066986662876025</c:v>
                </c:pt>
                <c:pt idx="1532">
                  <c:v>0.1308348104142294</c:v>
                </c:pt>
                <c:pt idx="1533">
                  <c:v>0.13303516689314199</c:v>
                </c:pt>
                <c:pt idx="1534">
                  <c:v>0.13891597449531479</c:v>
                </c:pt>
                <c:pt idx="1535">
                  <c:v>0.14060187420769932</c:v>
                </c:pt>
                <c:pt idx="1536">
                  <c:v>0.13482279966391175</c:v>
                </c:pt>
                <c:pt idx="1537">
                  <c:v>0.11433747158410923</c:v>
                </c:pt>
                <c:pt idx="1538">
                  <c:v>0.11079656508492319</c:v>
                </c:pt>
                <c:pt idx="1539">
                  <c:v>0.11573787163495441</c:v>
                </c:pt>
                <c:pt idx="1540">
                  <c:v>0.13244823032829589</c:v>
                </c:pt>
                <c:pt idx="1541">
                  <c:v>0.13493870504220151</c:v>
                </c:pt>
                <c:pt idx="1542">
                  <c:v>0.14012738972726657</c:v>
                </c:pt>
                <c:pt idx="1543">
                  <c:v>0.14427967531165997</c:v>
                </c:pt>
                <c:pt idx="1544">
                  <c:v>0.16398173971105456</c:v>
                </c:pt>
                <c:pt idx="1545">
                  <c:v>0.15657784657202534</c:v>
                </c:pt>
                <c:pt idx="1546">
                  <c:v>0.14340453409235354</c:v>
                </c:pt>
                <c:pt idx="1547">
                  <c:v>0.15216217686969657</c:v>
                </c:pt>
                <c:pt idx="1548">
                  <c:v>0.15188030272294606</c:v>
                </c:pt>
                <c:pt idx="1549">
                  <c:v>0.1723542436770813</c:v>
                </c:pt>
                <c:pt idx="1550">
                  <c:v>0.18377381670951909</c:v>
                </c:pt>
                <c:pt idx="1551">
                  <c:v>0.18893910685499749</c:v>
                </c:pt>
                <c:pt idx="1552">
                  <c:v>0.19035901124075649</c:v>
                </c:pt>
                <c:pt idx="1553">
                  <c:v>0.19275241643462859</c:v>
                </c:pt>
                <c:pt idx="1554">
                  <c:v>0.1918362739953241</c:v>
                </c:pt>
                <c:pt idx="1555">
                  <c:v>0.19396085958619147</c:v>
                </c:pt>
                <c:pt idx="1556">
                  <c:v>0.20229059693767448</c:v>
                </c:pt>
                <c:pt idx="1557">
                  <c:v>0.21613320459980589</c:v>
                </c:pt>
                <c:pt idx="1558">
                  <c:v>0.21324310887895281</c:v>
                </c:pt>
                <c:pt idx="1559">
                  <c:v>0.20002734484666318</c:v>
                </c:pt>
                <c:pt idx="1560">
                  <c:v>0.17556261220208014</c:v>
                </c:pt>
                <c:pt idx="1561">
                  <c:v>0.19233187707159871</c:v>
                </c:pt>
                <c:pt idx="1562">
                  <c:v>0.22807179092969943</c:v>
                </c:pt>
                <c:pt idx="1563">
                  <c:v>0.23339975471716912</c:v>
                </c:pt>
                <c:pt idx="1564">
                  <c:v>0.24010087400389613</c:v>
                </c:pt>
                <c:pt idx="1565">
                  <c:v>0.23803471290920553</c:v>
                </c:pt>
                <c:pt idx="1566">
                  <c:v>0.22286611604565087</c:v>
                </c:pt>
                <c:pt idx="1567">
                  <c:v>0.21345865810984299</c:v>
                </c:pt>
                <c:pt idx="1568">
                  <c:v>0.23343444962330517</c:v>
                </c:pt>
                <c:pt idx="1569">
                  <c:v>0.24343418147656282</c:v>
                </c:pt>
                <c:pt idx="1570">
                  <c:v>0.24523903285926418</c:v>
                </c:pt>
                <c:pt idx="1571">
                  <c:v>0.21714497165660163</c:v>
                </c:pt>
                <c:pt idx="1572">
                  <c:v>0.23266732745318364</c:v>
                </c:pt>
                <c:pt idx="1573">
                  <c:v>0.19621062537862577</c:v>
                </c:pt>
                <c:pt idx="1574">
                  <c:v>0.19926063847495223</c:v>
                </c:pt>
                <c:pt idx="1575">
                  <c:v>0.18415591634468842</c:v>
                </c:pt>
                <c:pt idx="1576">
                  <c:v>0.18995914158124116</c:v>
                </c:pt>
                <c:pt idx="1577">
                  <c:v>0.22268093650349541</c:v>
                </c:pt>
                <c:pt idx="1578">
                  <c:v>0.22042828960059735</c:v>
                </c:pt>
                <c:pt idx="1579">
                  <c:v>0.23957929644221609</c:v>
                </c:pt>
                <c:pt idx="1580">
                  <c:v>0.26044521664312037</c:v>
                </c:pt>
                <c:pt idx="1581">
                  <c:v>0.25334980333324419</c:v>
                </c:pt>
                <c:pt idx="1582">
                  <c:v>0.26821195565469202</c:v>
                </c:pt>
                <c:pt idx="1583">
                  <c:v>0.26114805298848309</c:v>
                </c:pt>
                <c:pt idx="1584">
                  <c:v>0.27763098624233029</c:v>
                </c:pt>
                <c:pt idx="1585">
                  <c:v>0.26995351994636541</c:v>
                </c:pt>
                <c:pt idx="1586">
                  <c:v>0.25677853722104027</c:v>
                </c:pt>
                <c:pt idx="1587">
                  <c:v>0.24797261356336842</c:v>
                </c:pt>
                <c:pt idx="1588">
                  <c:v>0.26589448710641128</c:v>
                </c:pt>
                <c:pt idx="1589">
                  <c:v>0.29349556655667453</c:v>
                </c:pt>
                <c:pt idx="1590">
                  <c:v>0.28425596661054664</c:v>
                </c:pt>
                <c:pt idx="1591">
                  <c:v>0.27251445151405607</c:v>
                </c:pt>
                <c:pt idx="1592">
                  <c:v>0.27673688133639351</c:v>
                </c:pt>
                <c:pt idx="1593">
                  <c:v>0.26343432450525217</c:v>
                </c:pt>
                <c:pt idx="1594">
                  <c:v>0.27196442091516948</c:v>
                </c:pt>
                <c:pt idx="1595">
                  <c:v>0.26049764298828038</c:v>
                </c:pt>
                <c:pt idx="1596">
                  <c:v>0.26487255836795631</c:v>
                </c:pt>
                <c:pt idx="1597">
                  <c:v>0.25701823855415262</c:v>
                </c:pt>
                <c:pt idx="1598">
                  <c:v>0.2933487385724578</c:v>
                </c:pt>
                <c:pt idx="1599">
                  <c:v>0.30026537992829283</c:v>
                </c:pt>
                <c:pt idx="1600">
                  <c:v>0.32148489101829236</c:v>
                </c:pt>
                <c:pt idx="1601">
                  <c:v>0.30337978353299655</c:v>
                </c:pt>
                <c:pt idx="1602">
                  <c:v>0.29211727936399123</c:v>
                </c:pt>
                <c:pt idx="1603">
                  <c:v>0.27395959299903661</c:v>
                </c:pt>
                <c:pt idx="1604">
                  <c:v>0.26815812770766034</c:v>
                </c:pt>
                <c:pt idx="1605">
                  <c:v>0.26333144012148813</c:v>
                </c:pt>
                <c:pt idx="1606">
                  <c:v>0.26893121457604563</c:v>
                </c:pt>
                <c:pt idx="1607">
                  <c:v>0.256314510639432</c:v>
                </c:pt>
                <c:pt idx="1608">
                  <c:v>0.25832487793745451</c:v>
                </c:pt>
                <c:pt idx="1609">
                  <c:v>0.25971785337704079</c:v>
                </c:pt>
                <c:pt idx="1610">
                  <c:v>0.2541163387664902</c:v>
                </c:pt>
                <c:pt idx="1611">
                  <c:v>0.25345496853948735</c:v>
                </c:pt>
                <c:pt idx="1612">
                  <c:v>0.26165692555108055</c:v>
                </c:pt>
                <c:pt idx="1613">
                  <c:v>0.2662554469852394</c:v>
                </c:pt>
                <c:pt idx="1614">
                  <c:v>0.2829711931804515</c:v>
                </c:pt>
                <c:pt idx="1615">
                  <c:v>0.29136724091521327</c:v>
                </c:pt>
                <c:pt idx="1616">
                  <c:v>0.29179591455115816</c:v>
                </c:pt>
                <c:pt idx="1617">
                  <c:v>0.28621441206712794</c:v>
                </c:pt>
                <c:pt idx="1618">
                  <c:v>0.30708693224800143</c:v>
                </c:pt>
                <c:pt idx="1619">
                  <c:v>0.30547722550171441</c:v>
                </c:pt>
                <c:pt idx="1620">
                  <c:v>0.27975352331485626</c:v>
                </c:pt>
                <c:pt idx="1621">
                  <c:v>0.28142434140318873</c:v>
                </c:pt>
                <c:pt idx="1622">
                  <c:v>0.25978689424314472</c:v>
                </c:pt>
                <c:pt idx="1623">
                  <c:v>0.26612924730357657</c:v>
                </c:pt>
                <c:pt idx="1624">
                  <c:v>0.27560208001491504</c:v>
                </c:pt>
                <c:pt idx="1625">
                  <c:v>0.27485881046095351</c:v>
                </c:pt>
                <c:pt idx="1626">
                  <c:v>0.29188032916389939</c:v>
                </c:pt>
                <c:pt idx="1627">
                  <c:v>0.30726331468902623</c:v>
                </c:pt>
                <c:pt idx="1628">
                  <c:v>0.29688949702124479</c:v>
                </c:pt>
                <c:pt idx="1629">
                  <c:v>0.31913467059923994</c:v>
                </c:pt>
                <c:pt idx="1630">
                  <c:v>0.29162842564648694</c:v>
                </c:pt>
                <c:pt idx="1631">
                  <c:v>0.28608385712542783</c:v>
                </c:pt>
                <c:pt idx="1632">
                  <c:v>0.299096229827714</c:v>
                </c:pt>
                <c:pt idx="1633">
                  <c:v>0.31552844801243807</c:v>
                </c:pt>
                <c:pt idx="1634">
                  <c:v>0.32584205848469616</c:v>
                </c:pt>
                <c:pt idx="1635">
                  <c:v>0.32731000698297219</c:v>
                </c:pt>
                <c:pt idx="1636">
                  <c:v>0.34417677055962881</c:v>
                </c:pt>
                <c:pt idx="1637">
                  <c:v>0.33697336196135907</c:v>
                </c:pt>
                <c:pt idx="1638">
                  <c:v>0.33334223034865418</c:v>
                </c:pt>
                <c:pt idx="1639">
                  <c:v>0.33746872336298717</c:v>
                </c:pt>
                <c:pt idx="1640">
                  <c:v>0.35278231403529481</c:v>
                </c:pt>
                <c:pt idx="1641">
                  <c:v>0.37150993732928561</c:v>
                </c:pt>
                <c:pt idx="1642">
                  <c:v>0.37477073867676136</c:v>
                </c:pt>
                <c:pt idx="1643">
                  <c:v>0.38533853944940732</c:v>
                </c:pt>
                <c:pt idx="1644">
                  <c:v>0.39596043986961593</c:v>
                </c:pt>
                <c:pt idx="1645">
                  <c:v>0.4031988155019699</c:v>
                </c:pt>
                <c:pt idx="1646">
                  <c:v>0.42059755261660725</c:v>
                </c:pt>
                <c:pt idx="1647">
                  <c:v>0.43553058124990285</c:v>
                </c:pt>
                <c:pt idx="1648">
                  <c:v>0.43301765987639618</c:v>
                </c:pt>
                <c:pt idx="1649">
                  <c:v>0.4418494404492721</c:v>
                </c:pt>
                <c:pt idx="1650">
                  <c:v>0.45559963680361504</c:v>
                </c:pt>
                <c:pt idx="1651">
                  <c:v>0.45294203581391512</c:v>
                </c:pt>
                <c:pt idx="1652">
                  <c:v>0.44918888195113049</c:v>
                </c:pt>
                <c:pt idx="1653">
                  <c:v>0.45414748654357551</c:v>
                </c:pt>
                <c:pt idx="1654">
                  <c:v>0.45267972732036954</c:v>
                </c:pt>
                <c:pt idx="1655">
                  <c:v>0.47698052496337784</c:v>
                </c:pt>
                <c:pt idx="1656">
                  <c:v>0.47318346728255878</c:v>
                </c:pt>
                <c:pt idx="1657">
                  <c:v>0.46110125290615489</c:v>
                </c:pt>
                <c:pt idx="1658">
                  <c:v>0.47355287574640004</c:v>
                </c:pt>
                <c:pt idx="1659">
                  <c:v>0.48815781026491423</c:v>
                </c:pt>
                <c:pt idx="1660">
                  <c:v>0.49545797500494837</c:v>
                </c:pt>
                <c:pt idx="1661">
                  <c:v>0.47760386833637369</c:v>
                </c:pt>
                <c:pt idx="1662">
                  <c:v>0.48160275165811739</c:v>
                </c:pt>
                <c:pt idx="1663">
                  <c:v>0.46815431177062816</c:v>
                </c:pt>
                <c:pt idx="1664">
                  <c:v>0.48816980979164581</c:v>
                </c:pt>
                <c:pt idx="1665">
                  <c:v>0.48158021992285938</c:v>
                </c:pt>
                <c:pt idx="1666">
                  <c:v>0.48597032337439927</c:v>
                </c:pt>
                <c:pt idx="1667">
                  <c:v>0.48232493704868706</c:v>
                </c:pt>
                <c:pt idx="1668">
                  <c:v>0.49124584352048872</c:v>
                </c:pt>
                <c:pt idx="1669">
                  <c:v>0.48736093355650922</c:v>
                </c:pt>
                <c:pt idx="1670">
                  <c:v>0.4902838903452329</c:v>
                </c:pt>
                <c:pt idx="1671">
                  <c:v>0.46186327452550469</c:v>
                </c:pt>
                <c:pt idx="1672">
                  <c:v>0.46020272386417194</c:v>
                </c:pt>
                <c:pt idx="1673">
                  <c:v>0.45437289242710244</c:v>
                </c:pt>
                <c:pt idx="1674">
                  <c:v>0.45414894098091985</c:v>
                </c:pt>
                <c:pt idx="1675">
                  <c:v>0.45270471326913642</c:v>
                </c:pt>
                <c:pt idx="1676">
                  <c:v>0.46924600375098247</c:v>
                </c:pt>
                <c:pt idx="1677">
                  <c:v>0.47064088687712391</c:v>
                </c:pt>
                <c:pt idx="1678">
                  <c:v>0.46581598099360622</c:v>
                </c:pt>
                <c:pt idx="1679">
                  <c:v>0.47004289102831898</c:v>
                </c:pt>
                <c:pt idx="1680">
                  <c:v>0.49549389927770915</c:v>
                </c:pt>
                <c:pt idx="1681">
                  <c:v>0.49795483330346091</c:v>
                </c:pt>
                <c:pt idx="1682">
                  <c:v>0.51220546665916378</c:v>
                </c:pt>
                <c:pt idx="1683">
                  <c:v>0.50969268331719197</c:v>
                </c:pt>
                <c:pt idx="1684">
                  <c:v>0.47312618830248376</c:v>
                </c:pt>
                <c:pt idx="1685">
                  <c:v>0.47934456751187993</c:v>
                </c:pt>
                <c:pt idx="1686">
                  <c:v>0.44885446150116115</c:v>
                </c:pt>
                <c:pt idx="1687">
                  <c:v>0.44996860998664401</c:v>
                </c:pt>
                <c:pt idx="1688">
                  <c:v>0.46116624831443409</c:v>
                </c:pt>
                <c:pt idx="1689">
                  <c:v>0.45302040425292578</c:v>
                </c:pt>
                <c:pt idx="1690">
                  <c:v>0.4579099726437097</c:v>
                </c:pt>
                <c:pt idx="1691">
                  <c:v>0.46560892010986477</c:v>
                </c:pt>
                <c:pt idx="1692">
                  <c:v>0.47454412439076954</c:v>
                </c:pt>
                <c:pt idx="1693">
                  <c:v>0.48456366247683347</c:v>
                </c:pt>
                <c:pt idx="1694">
                  <c:v>0.47431860930647818</c:v>
                </c:pt>
                <c:pt idx="1695">
                  <c:v>0.46055817875528682</c:v>
                </c:pt>
                <c:pt idx="1696">
                  <c:v>0.46217174851211418</c:v>
                </c:pt>
                <c:pt idx="1697">
                  <c:v>0.47794323376888936</c:v>
                </c:pt>
                <c:pt idx="1698">
                  <c:v>0.46301776696603736</c:v>
                </c:pt>
                <c:pt idx="1699">
                  <c:v>0.46211042955165271</c:v>
                </c:pt>
                <c:pt idx="1700">
                  <c:v>0.48312810112919768</c:v>
                </c:pt>
                <c:pt idx="1701">
                  <c:v>0.47967608846628718</c:v>
                </c:pt>
                <c:pt idx="1702">
                  <c:v>0.49403610546691823</c:v>
                </c:pt>
                <c:pt idx="1703">
                  <c:v>0.50006875419889885</c:v>
                </c:pt>
                <c:pt idx="1704">
                  <c:v>0.50729335102131357</c:v>
                </c:pt>
                <c:pt idx="1705">
                  <c:v>0.5101911833609134</c:v>
                </c:pt>
                <c:pt idx="1706">
                  <c:v>0.50129828363445439</c:v>
                </c:pt>
                <c:pt idx="1707">
                  <c:v>0.50622314745023211</c:v>
                </c:pt>
                <c:pt idx="1708">
                  <c:v>0.51430836522707857</c:v>
                </c:pt>
                <c:pt idx="1709">
                  <c:v>0.519192226513848</c:v>
                </c:pt>
                <c:pt idx="1710">
                  <c:v>0.53785753389820457</c:v>
                </c:pt>
                <c:pt idx="1711">
                  <c:v>0.53495978082812412</c:v>
                </c:pt>
                <c:pt idx="1712">
                  <c:v>0.53970439726135178</c:v>
                </c:pt>
                <c:pt idx="1713">
                  <c:v>0.54778949726017268</c:v>
                </c:pt>
                <c:pt idx="1714">
                  <c:v>0.55164107854921229</c:v>
                </c:pt>
                <c:pt idx="1715">
                  <c:v>0.54323200962574703</c:v>
                </c:pt>
                <c:pt idx="1716">
                  <c:v>0.53710518271107155</c:v>
                </c:pt>
                <c:pt idx="1717">
                  <c:v>0.54503289601046268</c:v>
                </c:pt>
                <c:pt idx="1718">
                  <c:v>0.5503481639333625</c:v>
                </c:pt>
                <c:pt idx="1719">
                  <c:v>0.55617915975540977</c:v>
                </c:pt>
                <c:pt idx="1720">
                  <c:v>0.52043468538786875</c:v>
                </c:pt>
                <c:pt idx="1721">
                  <c:v>0.49277858752945902</c:v>
                </c:pt>
                <c:pt idx="1722">
                  <c:v>0.48335246593040626</c:v>
                </c:pt>
                <c:pt idx="1723">
                  <c:v>0.52516446966027797</c:v>
                </c:pt>
                <c:pt idx="1724">
                  <c:v>0.52564551221462641</c:v>
                </c:pt>
                <c:pt idx="1725">
                  <c:v>0.50840380283668285</c:v>
                </c:pt>
                <c:pt idx="1726">
                  <c:v>0.4587386159717568</c:v>
                </c:pt>
                <c:pt idx="1727">
                  <c:v>0.41264340006942346</c:v>
                </c:pt>
                <c:pt idx="1728">
                  <c:v>0.41673304282252177</c:v>
                </c:pt>
                <c:pt idx="1729">
                  <c:v>0.42067285757762574</c:v>
                </c:pt>
                <c:pt idx="1730">
                  <c:v>0.41508266329023802</c:v>
                </c:pt>
                <c:pt idx="1731">
                  <c:v>0.41545995691774573</c:v>
                </c:pt>
                <c:pt idx="1732">
                  <c:v>0.4280337510534824</c:v>
                </c:pt>
                <c:pt idx="1733">
                  <c:v>0.43815200785592112</c:v>
                </c:pt>
                <c:pt idx="1734">
                  <c:v>0.43425622739913572</c:v>
                </c:pt>
                <c:pt idx="1735">
                  <c:v>0.43510110822385184</c:v>
                </c:pt>
                <c:pt idx="1736">
                  <c:v>0.43608328132050578</c:v>
                </c:pt>
                <c:pt idx="1737">
                  <c:v>0.45071403621408623</c:v>
                </c:pt>
                <c:pt idx="1738">
                  <c:v>0.42867289233665384</c:v>
                </c:pt>
                <c:pt idx="1739">
                  <c:v>0.44095349211764723</c:v>
                </c:pt>
                <c:pt idx="1740">
                  <c:v>0.39385806494197051</c:v>
                </c:pt>
                <c:pt idx="1741">
                  <c:v>0.39682076109292286</c:v>
                </c:pt>
                <c:pt idx="1742">
                  <c:v>0.39180238543994705</c:v>
                </c:pt>
                <c:pt idx="1743">
                  <c:v>0.41154065796267014</c:v>
                </c:pt>
                <c:pt idx="1744">
                  <c:v>0.42153679171944614</c:v>
                </c:pt>
                <c:pt idx="1745">
                  <c:v>0.42328877755759664</c:v>
                </c:pt>
                <c:pt idx="1746">
                  <c:v>0.41921821618487121</c:v>
                </c:pt>
                <c:pt idx="1747">
                  <c:v>0.39519121719213035</c:v>
                </c:pt>
                <c:pt idx="1748">
                  <c:v>0.39740875880083038</c:v>
                </c:pt>
                <c:pt idx="1749">
                  <c:v>0.37785197283979532</c:v>
                </c:pt>
                <c:pt idx="1750">
                  <c:v>0.38472741483168327</c:v>
                </c:pt>
                <c:pt idx="1751">
                  <c:v>0.38971677974902974</c:v>
                </c:pt>
                <c:pt idx="1752">
                  <c:v>0.37661779833983045</c:v>
                </c:pt>
                <c:pt idx="1753">
                  <c:v>0.37442167435794294</c:v>
                </c:pt>
                <c:pt idx="1754">
                  <c:v>0.38629809400245652</c:v>
                </c:pt>
                <c:pt idx="1755">
                  <c:v>0.38705369967327297</c:v>
                </c:pt>
                <c:pt idx="1756">
                  <c:v>0.39479197163786006</c:v>
                </c:pt>
                <c:pt idx="1757">
                  <c:v>0.40340424879041326</c:v>
                </c:pt>
                <c:pt idx="1758">
                  <c:v>0.40948739551200952</c:v>
                </c:pt>
                <c:pt idx="1759">
                  <c:v>0.42638717091506373</c:v>
                </c:pt>
                <c:pt idx="1760">
                  <c:v>0.43683246390187858</c:v>
                </c:pt>
                <c:pt idx="1761">
                  <c:v>0.43677225386829122</c:v>
                </c:pt>
                <c:pt idx="1762">
                  <c:v>0.42820137763376542</c:v>
                </c:pt>
                <c:pt idx="1763">
                  <c:v>0.46445182748113423</c:v>
                </c:pt>
                <c:pt idx="1764">
                  <c:v>0.46971455330691492</c:v>
                </c:pt>
                <c:pt idx="1765">
                  <c:v>0.48247634017622598</c:v>
                </c:pt>
                <c:pt idx="1766">
                  <c:v>0.47193718330270151</c:v>
                </c:pt>
                <c:pt idx="1767">
                  <c:v>0.47758662969820898</c:v>
                </c:pt>
                <c:pt idx="1768">
                  <c:v>0.4770846146408132</c:v>
                </c:pt>
                <c:pt idx="1769">
                  <c:v>0.48352344487666588</c:v>
                </c:pt>
                <c:pt idx="1770">
                  <c:v>0.52271365482501353</c:v>
                </c:pt>
                <c:pt idx="1771">
                  <c:v>0.52084157108178686</c:v>
                </c:pt>
                <c:pt idx="1772">
                  <c:v>0.52877395807441108</c:v>
                </c:pt>
                <c:pt idx="1773">
                  <c:v>0.54342079531923426</c:v>
                </c:pt>
                <c:pt idx="1774">
                  <c:v>0.53342335466670154</c:v>
                </c:pt>
                <c:pt idx="1775">
                  <c:v>0.52171720003389987</c:v>
                </c:pt>
                <c:pt idx="1776">
                  <c:v>0.54141997949032072</c:v>
                </c:pt>
                <c:pt idx="1777">
                  <c:v>0.55731422251850815</c:v>
                </c:pt>
                <c:pt idx="1778">
                  <c:v>0.57126828181435374</c:v>
                </c:pt>
                <c:pt idx="1779">
                  <c:v>0.57116947222564796</c:v>
                </c:pt>
                <c:pt idx="1780">
                  <c:v>0.58535602388795538</c:v>
                </c:pt>
                <c:pt idx="1781">
                  <c:v>0.57939791205510693</c:v>
                </c:pt>
                <c:pt idx="1782">
                  <c:v>0.55463515170971589</c:v>
                </c:pt>
                <c:pt idx="1783">
                  <c:v>0.57728824282478519</c:v>
                </c:pt>
                <c:pt idx="1784">
                  <c:v>0.57897183831756949</c:v>
                </c:pt>
                <c:pt idx="1785">
                  <c:v>0.58419457540322206</c:v>
                </c:pt>
                <c:pt idx="1786">
                  <c:v>0.59285024538608</c:v>
                </c:pt>
                <c:pt idx="1787">
                  <c:v>0.58165679695492223</c:v>
                </c:pt>
                <c:pt idx="1788">
                  <c:v>0.58009278030118483</c:v>
                </c:pt>
                <c:pt idx="1789">
                  <c:v>0.591268015323823</c:v>
                </c:pt>
                <c:pt idx="1790">
                  <c:v>0.60695156762964575</c:v>
                </c:pt>
                <c:pt idx="1791">
                  <c:v>0.63047745034455338</c:v>
                </c:pt>
                <c:pt idx="1792">
                  <c:v>0.64575802758128598</c:v>
                </c:pt>
                <c:pt idx="1793">
                  <c:v>0.64063026119795285</c:v>
                </c:pt>
                <c:pt idx="1794">
                  <c:v>0.66435440766220211</c:v>
                </c:pt>
                <c:pt idx="1795">
                  <c:v>0.66444569448428537</c:v>
                </c:pt>
                <c:pt idx="1796">
                  <c:v>0.66685099210694232</c:v>
                </c:pt>
                <c:pt idx="1797">
                  <c:v>0.68902366902988055</c:v>
                </c:pt>
                <c:pt idx="1798">
                  <c:v>0.70052028966704949</c:v>
                </c:pt>
                <c:pt idx="1799">
                  <c:v>0.67645729267009203</c:v>
                </c:pt>
                <c:pt idx="1800">
                  <c:v>0.66592750852827409</c:v>
                </c:pt>
                <c:pt idx="1801">
                  <c:v>0.65782723963221157</c:v>
                </c:pt>
                <c:pt idx="1802">
                  <c:v>0.6748708378045003</c:v>
                </c:pt>
                <c:pt idx="1803">
                  <c:v>0.66338534311959529</c:v>
                </c:pt>
                <c:pt idx="1804">
                  <c:v>0.66868532492367438</c:v>
                </c:pt>
                <c:pt idx="1805">
                  <c:v>0.67708748698657173</c:v>
                </c:pt>
                <c:pt idx="1806">
                  <c:v>0.67501702090475613</c:v>
                </c:pt>
                <c:pt idx="1807">
                  <c:v>0.64034146080125476</c:v>
                </c:pt>
                <c:pt idx="1808">
                  <c:v>0.61440107668333943</c:v>
                </c:pt>
                <c:pt idx="1809">
                  <c:v>0.62737525005467565</c:v>
                </c:pt>
                <c:pt idx="1810">
                  <c:v>0.65154330326782417</c:v>
                </c:pt>
                <c:pt idx="1811">
                  <c:v>0.64056007095177092</c:v>
                </c:pt>
                <c:pt idx="1812">
                  <c:v>0.66148350254229804</c:v>
                </c:pt>
                <c:pt idx="1813">
                  <c:v>0.66199262526028835</c:v>
                </c:pt>
                <c:pt idx="1814">
                  <c:v>0.63464679510893229</c:v>
                </c:pt>
                <c:pt idx="1815">
                  <c:v>0.62268177623188992</c:v>
                </c:pt>
                <c:pt idx="1816">
                  <c:v>0.59375983180251901</c:v>
                </c:pt>
                <c:pt idx="1817">
                  <c:v>0.60269056904755081</c:v>
                </c:pt>
                <c:pt idx="1818">
                  <c:v>0.60667448049490069</c:v>
                </c:pt>
                <c:pt idx="1819">
                  <c:v>0.60447190590656197</c:v>
                </c:pt>
                <c:pt idx="1820">
                  <c:v>0.60802211549482577</c:v>
                </c:pt>
                <c:pt idx="1821">
                  <c:v>0.6164839800115971</c:v>
                </c:pt>
                <c:pt idx="1822">
                  <c:v>0.63099797225546683</c:v>
                </c:pt>
                <c:pt idx="1823">
                  <c:v>0.62391774276908496</c:v>
                </c:pt>
                <c:pt idx="1824">
                  <c:v>0.63438547974611748</c:v>
                </c:pt>
                <c:pt idx="1825">
                  <c:v>0.63530993939883085</c:v>
                </c:pt>
                <c:pt idx="1826">
                  <c:v>0.64329795686009872</c:v>
                </c:pt>
                <c:pt idx="1827">
                  <c:v>0.63205686091488755</c:v>
                </c:pt>
                <c:pt idx="1828">
                  <c:v>0.62307787655143376</c:v>
                </c:pt>
                <c:pt idx="1829">
                  <c:v>0.63023238112242574</c:v>
                </c:pt>
                <c:pt idx="1830">
                  <c:v>0.62661471978635341</c:v>
                </c:pt>
                <c:pt idx="1831">
                  <c:v>0.62874518829761206</c:v>
                </c:pt>
                <c:pt idx="1832">
                  <c:v>0.61493098925709533</c:v>
                </c:pt>
                <c:pt idx="1833">
                  <c:v>0.60701406289444448</c:v>
                </c:pt>
                <c:pt idx="1834">
                  <c:v>0.638738553152566</c:v>
                </c:pt>
                <c:pt idx="1835">
                  <c:v>0.63741212176364104</c:v>
                </c:pt>
                <c:pt idx="1836">
                  <c:v>0.62718104120670115</c:v>
                </c:pt>
                <c:pt idx="1837">
                  <c:v>0.6335476645353868</c:v>
                </c:pt>
                <c:pt idx="1838">
                  <c:v>0.63685685487566568</c:v>
                </c:pt>
                <c:pt idx="1839">
                  <c:v>0.65609173608178439</c:v>
                </c:pt>
                <c:pt idx="1840">
                  <c:v>0.64694038803169995</c:v>
                </c:pt>
                <c:pt idx="1841">
                  <c:v>0.64569388368961622</c:v>
                </c:pt>
                <c:pt idx="1842">
                  <c:v>0.68603989237723839</c:v>
                </c:pt>
                <c:pt idx="1843">
                  <c:v>0.71817476728764795</c:v>
                </c:pt>
                <c:pt idx="1844">
                  <c:v>0.71934262754646316</c:v>
                </c:pt>
                <c:pt idx="1845">
                  <c:v>0.69288334312594557</c:v>
                </c:pt>
                <c:pt idx="1846">
                  <c:v>0.70994754506511182</c:v>
                </c:pt>
                <c:pt idx="1847">
                  <c:v>0.71090472246463166</c:v>
                </c:pt>
                <c:pt idx="1848">
                  <c:v>0.73592888272510026</c:v>
                </c:pt>
                <c:pt idx="1849">
                  <c:v>0.75580677160859344</c:v>
                </c:pt>
                <c:pt idx="1850">
                  <c:v>0.76025413057681024</c:v>
                </c:pt>
                <c:pt idx="1851">
                  <c:v>0.76590870034196201</c:v>
                </c:pt>
                <c:pt idx="1852">
                  <c:v>0.76599586203118419</c:v>
                </c:pt>
                <c:pt idx="1853">
                  <c:v>0.78147758933793932</c:v>
                </c:pt>
                <c:pt idx="1854">
                  <c:v>0.7599558822094854</c:v>
                </c:pt>
                <c:pt idx="1855">
                  <c:v>0.59128021836319955</c:v>
                </c:pt>
                <c:pt idx="1856">
                  <c:v>0.63470293757465956</c:v>
                </c:pt>
                <c:pt idx="1857">
                  <c:v>0.59046391627186612</c:v>
                </c:pt>
                <c:pt idx="1858">
                  <c:v>0.62351172026043877</c:v>
                </c:pt>
                <c:pt idx="1859">
                  <c:v>0.64480208506033643</c:v>
                </c:pt>
                <c:pt idx="1860">
                  <c:v>0.64666516853262479</c:v>
                </c:pt>
                <c:pt idx="1861">
                  <c:v>0.67077954978487653</c:v>
                </c:pt>
                <c:pt idx="1862">
                  <c:v>0.66768100330381985</c:v>
                </c:pt>
                <c:pt idx="1863">
                  <c:v>0.66713409180539873</c:v>
                </c:pt>
                <c:pt idx="1864">
                  <c:v>0.64570020229975467</c:v>
                </c:pt>
                <c:pt idx="1865">
                  <c:v>0.63273918672856744</c:v>
                </c:pt>
                <c:pt idx="1866">
                  <c:v>0.64318933655172117</c:v>
                </c:pt>
                <c:pt idx="1867">
                  <c:v>0.63703337136784399</c:v>
                </c:pt>
                <c:pt idx="1868">
                  <c:v>0.65223985761651915</c:v>
                </c:pt>
                <c:pt idx="1869">
                  <c:v>0.66437114809055609</c:v>
                </c:pt>
                <c:pt idx="1870">
                  <c:v>0.65675701005699483</c:v>
                </c:pt>
                <c:pt idx="1871">
                  <c:v>0.64729939769156264</c:v>
                </c:pt>
                <c:pt idx="1872">
                  <c:v>0.63564036066147933</c:v>
                </c:pt>
                <c:pt idx="1873">
                  <c:v>0.64188640718932155</c:v>
                </c:pt>
                <c:pt idx="1874">
                  <c:v>0.65082199981035571</c:v>
                </c:pt>
                <c:pt idx="1875">
                  <c:v>0.65657003047486651</c:v>
                </c:pt>
                <c:pt idx="1876">
                  <c:v>0.6575346297231861</c:v>
                </c:pt>
                <c:pt idx="1877">
                  <c:v>0.63457263815080966</c:v>
                </c:pt>
                <c:pt idx="1878">
                  <c:v>0.6148211090553366</c:v>
                </c:pt>
                <c:pt idx="1879">
                  <c:v>0.62348885094896467</c:v>
                </c:pt>
                <c:pt idx="1880">
                  <c:v>0.62914428250122567</c:v>
                </c:pt>
                <c:pt idx="1881">
                  <c:v>0.6408804032661084</c:v>
                </c:pt>
                <c:pt idx="1882">
                  <c:v>0.63225602978435669</c:v>
                </c:pt>
                <c:pt idx="1883">
                  <c:v>0.63759282081312096</c:v>
                </c:pt>
                <c:pt idx="1884">
                  <c:v>0.63669404114900829</c:v>
                </c:pt>
                <c:pt idx="1885">
                  <c:v>0.65569766951241104</c:v>
                </c:pt>
                <c:pt idx="1886">
                  <c:v>0.66007208111470694</c:v>
                </c:pt>
                <c:pt idx="1887">
                  <c:v>0.66359446116926946</c:v>
                </c:pt>
                <c:pt idx="1888">
                  <c:v>0.66885772594535031</c:v>
                </c:pt>
                <c:pt idx="1889">
                  <c:v>0.66572413872764868</c:v>
                </c:pt>
                <c:pt idx="1890">
                  <c:v>0.66718640957020292</c:v>
                </c:pt>
                <c:pt idx="1891">
                  <c:v>0.68255282975203535</c:v>
                </c:pt>
                <c:pt idx="1892">
                  <c:v>0.68854139048072427</c:v>
                </c:pt>
                <c:pt idx="1893">
                  <c:v>0.7181427550254158</c:v>
                </c:pt>
                <c:pt idx="1894">
                  <c:v>0.73071317906286648</c:v>
                </c:pt>
                <c:pt idx="1895">
                  <c:v>0.74080421414824427</c:v>
                </c:pt>
                <c:pt idx="1896">
                  <c:v>0.74389886641860414</c:v>
                </c:pt>
                <c:pt idx="1897">
                  <c:v>0.7502869988920835</c:v>
                </c:pt>
                <c:pt idx="1898">
                  <c:v>0.74792459056388316</c:v>
                </c:pt>
                <c:pt idx="1899">
                  <c:v>0.75129449075495036</c:v>
                </c:pt>
                <c:pt idx="1900">
                  <c:v>0.75717624186827082</c:v>
                </c:pt>
                <c:pt idx="1901">
                  <c:v>0.76610479679769283</c:v>
                </c:pt>
                <c:pt idx="1902">
                  <c:v>0.7671262183294083</c:v>
                </c:pt>
                <c:pt idx="1903">
                  <c:v>0.75600927450605493</c:v>
                </c:pt>
                <c:pt idx="1904">
                  <c:v>0.7637538219243134</c:v>
                </c:pt>
                <c:pt idx="1905">
                  <c:v>0.77336100089116888</c:v>
                </c:pt>
                <c:pt idx="1906">
                  <c:v>0.78186327863456784</c:v>
                </c:pt>
                <c:pt idx="1907">
                  <c:v>0.77977490028145557</c:v>
                </c:pt>
                <c:pt idx="1908">
                  <c:v>0.79576335384796026</c:v>
                </c:pt>
                <c:pt idx="1909">
                  <c:v>0.78846009119498128</c:v>
                </c:pt>
                <c:pt idx="1910">
                  <c:v>0.79057553999837338</c:v>
                </c:pt>
                <c:pt idx="1911">
                  <c:v>0.8093901790456326</c:v>
                </c:pt>
                <c:pt idx="1912">
                  <c:v>0.81131651652725689</c:v>
                </c:pt>
                <c:pt idx="1913">
                  <c:v>0.80755815710475631</c:v>
                </c:pt>
                <c:pt idx="1914">
                  <c:v>0.79244717751500238</c:v>
                </c:pt>
                <c:pt idx="1915">
                  <c:v>0.80571950756404709</c:v>
                </c:pt>
                <c:pt idx="1916">
                  <c:v>0.82568919620669634</c:v>
                </c:pt>
                <c:pt idx="1917">
                  <c:v>0.81954869082765747</c:v>
                </c:pt>
                <c:pt idx="1918">
                  <c:v>0.82323026967182678</c:v>
                </c:pt>
                <c:pt idx="1919">
                  <c:v>0.8155132198511319</c:v>
                </c:pt>
                <c:pt idx="1920">
                  <c:v>0.82891181753920451</c:v>
                </c:pt>
                <c:pt idx="1921">
                  <c:v>0.8245642130963402</c:v>
                </c:pt>
                <c:pt idx="1922">
                  <c:v>0.85186638056130071</c:v>
                </c:pt>
                <c:pt idx="1923">
                  <c:v>0.86261387154060465</c:v>
                </c:pt>
                <c:pt idx="1924">
                  <c:v>0.8820749329716786</c:v>
                </c:pt>
                <c:pt idx="1925">
                  <c:v>0.88288470954539888</c:v>
                </c:pt>
                <c:pt idx="1926">
                  <c:v>0.89337671613002878</c:v>
                </c:pt>
                <c:pt idx="1927">
                  <c:v>0.8957309752259206</c:v>
                </c:pt>
                <c:pt idx="1928">
                  <c:v>0.90306975029624459</c:v>
                </c:pt>
                <c:pt idx="1929">
                  <c:v>0.91013427189557072</c:v>
                </c:pt>
                <c:pt idx="1930">
                  <c:v>0.92303312603750043</c:v>
                </c:pt>
                <c:pt idx="1931">
                  <c:v>0.9379712825427704</c:v>
                </c:pt>
                <c:pt idx="1932">
                  <c:v>0.94933964304374352</c:v>
                </c:pt>
                <c:pt idx="1933">
                  <c:v>0.97436450082351023</c:v>
                </c:pt>
                <c:pt idx="1934">
                  <c:v>0.98153971889681246</c:v>
                </c:pt>
                <c:pt idx="1935">
                  <c:v>1.0075186841865982</c:v>
                </c:pt>
                <c:pt idx="1936">
                  <c:v>1.0002058655628843</c:v>
                </c:pt>
                <c:pt idx="1937">
                  <c:v>1.005797551320879</c:v>
                </c:pt>
                <c:pt idx="1938">
                  <c:v>1.0082109858175299</c:v>
                </c:pt>
                <c:pt idx="1939">
                  <c:v>1.0307154469236353</c:v>
                </c:pt>
                <c:pt idx="1940">
                  <c:v>1.0368375972547681</c:v>
                </c:pt>
                <c:pt idx="1941">
                  <c:v>1.0335201832062912</c:v>
                </c:pt>
                <c:pt idx="1942">
                  <c:v>1.0274246523108745</c:v>
                </c:pt>
                <c:pt idx="1943">
                  <c:v>1.0204633233800413</c:v>
                </c:pt>
                <c:pt idx="1944">
                  <c:v>1.017206180262288</c:v>
                </c:pt>
                <c:pt idx="1945">
                  <c:v>0.97298380025448594</c:v>
                </c:pt>
                <c:pt idx="1946">
                  <c:v>0.97388234064605572</c:v>
                </c:pt>
                <c:pt idx="1947">
                  <c:v>0.95166953175244418</c:v>
                </c:pt>
                <c:pt idx="1948">
                  <c:v>0.95276165106442012</c:v>
                </c:pt>
                <c:pt idx="1949">
                  <c:v>0.98679748022261315</c:v>
                </c:pt>
                <c:pt idx="1950">
                  <c:v>0.99576340658953533</c:v>
                </c:pt>
                <c:pt idx="1951">
                  <c:v>1.0335067306170655</c:v>
                </c:pt>
                <c:pt idx="1952">
                  <c:v>1.0483942048080888</c:v>
                </c:pt>
                <c:pt idx="1953">
                  <c:v>1.0430887564949844</c:v>
                </c:pt>
                <c:pt idx="1954">
                  <c:v>1.0383438704056069</c:v>
                </c:pt>
                <c:pt idx="1955">
                  <c:v>1.0345921344524971</c:v>
                </c:pt>
                <c:pt idx="1956">
                  <c:v>1.0614920939807417</c:v>
                </c:pt>
                <c:pt idx="1957">
                  <c:v>1.0556155831897556</c:v>
                </c:pt>
                <c:pt idx="1958">
                  <c:v>1.0571251785434463</c:v>
                </c:pt>
                <c:pt idx="1959">
                  <c:v>1.039496534509492</c:v>
                </c:pt>
                <c:pt idx="1960">
                  <c:v>1.0146124452870562</c:v>
                </c:pt>
                <c:pt idx="1961">
                  <c:v>1.0470203328147116</c:v>
                </c:pt>
                <c:pt idx="1962">
                  <c:v>1.0372171410303528</c:v>
                </c:pt>
                <c:pt idx="1963">
                  <c:v>1.053196400248011</c:v>
                </c:pt>
                <c:pt idx="1964">
                  <c:v>1.0231801567969279</c:v>
                </c:pt>
                <c:pt idx="1965">
                  <c:v>1.0431223241734848</c:v>
                </c:pt>
                <c:pt idx="1966">
                  <c:v>1.0421946601655883</c:v>
                </c:pt>
                <c:pt idx="1967">
                  <c:v>1.0106238118156408</c:v>
                </c:pt>
                <c:pt idx="1968">
                  <c:v>1.0096304982847575</c:v>
                </c:pt>
                <c:pt idx="1969">
                  <c:v>0.97003607912877143</c:v>
                </c:pt>
                <c:pt idx="1970">
                  <c:v>0.96520093802187223</c:v>
                </c:pt>
                <c:pt idx="1971">
                  <c:v>0.96764146714350763</c:v>
                </c:pt>
                <c:pt idx="1972">
                  <c:v>0.95008755065079109</c:v>
                </c:pt>
                <c:pt idx="1973">
                  <c:v>0.94363279317148607</c:v>
                </c:pt>
                <c:pt idx="1974">
                  <c:v>0.89914540125055131</c:v>
                </c:pt>
                <c:pt idx="1975">
                  <c:v>0.93980839174698594</c:v>
                </c:pt>
                <c:pt idx="1976">
                  <c:v>0.903910013583336</c:v>
                </c:pt>
                <c:pt idx="1977">
                  <c:v>0.87306954045540985</c:v>
                </c:pt>
                <c:pt idx="1978">
                  <c:v>0.88347760166157352</c:v>
                </c:pt>
                <c:pt idx="1979">
                  <c:v>0.86178971056904352</c:v>
                </c:pt>
                <c:pt idx="1980">
                  <c:v>0.91070055603831146</c:v>
                </c:pt>
                <c:pt idx="1981">
                  <c:v>0.94129376708679291</c:v>
                </c:pt>
                <c:pt idx="1982">
                  <c:v>0.94115580689382394</c:v>
                </c:pt>
                <c:pt idx="1983">
                  <c:v>0.97159659829622136</c:v>
                </c:pt>
                <c:pt idx="1984">
                  <c:v>0.97249046453708088</c:v>
                </c:pt>
                <c:pt idx="1985">
                  <c:v>0.97064955848721035</c:v>
                </c:pt>
                <c:pt idx="1986">
                  <c:v>0.97014059188967638</c:v>
                </c:pt>
                <c:pt idx="1987">
                  <c:v>0.95860103799169494</c:v>
                </c:pt>
                <c:pt idx="1988">
                  <c:v>0.96083906315938283</c:v>
                </c:pt>
                <c:pt idx="1989">
                  <c:v>0.92958321058678184</c:v>
                </c:pt>
                <c:pt idx="1990">
                  <c:v>0.90171068754309291</c:v>
                </c:pt>
                <c:pt idx="1991">
                  <c:v>0.90370607718157436</c:v>
                </c:pt>
                <c:pt idx="1992">
                  <c:v>0.91049509693911079</c:v>
                </c:pt>
                <c:pt idx="1993">
                  <c:v>0.90730452624642055</c:v>
                </c:pt>
                <c:pt idx="1994">
                  <c:v>0.92242529172415955</c:v>
                </c:pt>
                <c:pt idx="1995">
                  <c:v>0.90921090268334681</c:v>
                </c:pt>
                <c:pt idx="1996">
                  <c:v>0.92627607411085777</c:v>
                </c:pt>
                <c:pt idx="1997">
                  <c:v>0.91745063200732346</c:v>
                </c:pt>
                <c:pt idx="1998">
                  <c:v>0.93290421333830631</c:v>
                </c:pt>
                <c:pt idx="1999">
                  <c:v>0.92394954187873091</c:v>
                </c:pt>
                <c:pt idx="2000">
                  <c:v>0.91427097345512487</c:v>
                </c:pt>
                <c:pt idx="2001">
                  <c:v>0.93989632923682098</c:v>
                </c:pt>
                <c:pt idx="2002">
                  <c:v>0.95070860625563691</c:v>
                </c:pt>
                <c:pt idx="2003">
                  <c:v>0.93324417266057513</c:v>
                </c:pt>
                <c:pt idx="2004">
                  <c:v>0.94883909352589657</c:v>
                </c:pt>
                <c:pt idx="2005">
                  <c:v>0.97964189207005825</c:v>
                </c:pt>
                <c:pt idx="2006">
                  <c:v>0.98561335012485385</c:v>
                </c:pt>
                <c:pt idx="2007">
                  <c:v>0.99668026131951204</c:v>
                </c:pt>
                <c:pt idx="2008">
                  <c:v>1.0153901332239923</c:v>
                </c:pt>
                <c:pt idx="2009">
                  <c:v>1.0339785670779942</c:v>
                </c:pt>
                <c:pt idx="2010">
                  <c:v>1.03383466666696</c:v>
                </c:pt>
                <c:pt idx="2011">
                  <c:v>1.0570975442337534</c:v>
                </c:pt>
                <c:pt idx="2012">
                  <c:v>1.0547878100787123</c:v>
                </c:pt>
                <c:pt idx="2013">
                  <c:v>1.0635363771535178</c:v>
                </c:pt>
                <c:pt idx="2014">
                  <c:v>1.0668152439295104</c:v>
                </c:pt>
                <c:pt idx="2015">
                  <c:v>1.0597829250855759</c:v>
                </c:pt>
                <c:pt idx="2016">
                  <c:v>1.0483135997304553</c:v>
                </c:pt>
                <c:pt idx="2017">
                  <c:v>1.0400331102389524</c:v>
                </c:pt>
                <c:pt idx="2018">
                  <c:v>1.0574102353827364</c:v>
                </c:pt>
                <c:pt idx="2019">
                  <c:v>1.0467261152760714</c:v>
                </c:pt>
                <c:pt idx="2020">
                  <c:v>1.0683197631265342</c:v>
                </c:pt>
                <c:pt idx="2021">
                  <c:v>1.0636590441395803</c:v>
                </c:pt>
                <c:pt idx="2022">
                  <c:v>1.080649328241357</c:v>
                </c:pt>
                <c:pt idx="2023">
                  <c:v>1.0752953551606668</c:v>
                </c:pt>
                <c:pt idx="2024">
                  <c:v>1.078140942429012</c:v>
                </c:pt>
                <c:pt idx="2025">
                  <c:v>1.075931020386792</c:v>
                </c:pt>
                <c:pt idx="2026">
                  <c:v>1.0496003748606957</c:v>
                </c:pt>
                <c:pt idx="2027">
                  <c:v>1.1059652134959421</c:v>
                </c:pt>
                <c:pt idx="2028">
                  <c:v>1.1058084157498902</c:v>
                </c:pt>
                <c:pt idx="2029">
                  <c:v>1.1522802960446166</c:v>
                </c:pt>
                <c:pt idx="2030">
                  <c:v>1.1395700211096482</c:v>
                </c:pt>
                <c:pt idx="2031">
                  <c:v>1.1285627333759987</c:v>
                </c:pt>
                <c:pt idx="2032">
                  <c:v>1.1450815313163498</c:v>
                </c:pt>
                <c:pt idx="2033">
                  <c:v>1.1682654119599696</c:v>
                </c:pt>
                <c:pt idx="2034">
                  <c:v>1.1393762630622191</c:v>
                </c:pt>
                <c:pt idx="2035">
                  <c:v>1.0961619178030308</c:v>
                </c:pt>
                <c:pt idx="2036">
                  <c:v>1.1199532559529146</c:v>
                </c:pt>
                <c:pt idx="2037">
                  <c:v>1.108214761236785</c:v>
                </c:pt>
                <c:pt idx="2038">
                  <c:v>1.0838846716332524</c:v>
                </c:pt>
                <c:pt idx="2039">
                  <c:v>1.0566650033177289</c:v>
                </c:pt>
                <c:pt idx="2040">
                  <c:v>1.1109410783146423</c:v>
                </c:pt>
                <c:pt idx="2041">
                  <c:v>1.1168221986662368</c:v>
                </c:pt>
                <c:pt idx="2042">
                  <c:v>1.1251615256419254</c:v>
                </c:pt>
                <c:pt idx="2043">
                  <c:v>1.1411348686016494</c:v>
                </c:pt>
                <c:pt idx="2044">
                  <c:v>1.1475290557869404</c:v>
                </c:pt>
                <c:pt idx="2045">
                  <c:v>1.1550031364804538</c:v>
                </c:pt>
                <c:pt idx="2046">
                  <c:v>1.162904032415577</c:v>
                </c:pt>
                <c:pt idx="2047">
                  <c:v>1.1805375301699996</c:v>
                </c:pt>
                <c:pt idx="2048">
                  <c:v>1.1856646558883157</c:v>
                </c:pt>
                <c:pt idx="2049">
                  <c:v>1.1726400057168682</c:v>
                </c:pt>
                <c:pt idx="2050">
                  <c:v>1.1507922332958556</c:v>
                </c:pt>
                <c:pt idx="2051">
                  <c:v>1.1495626455400161</c:v>
                </c:pt>
                <c:pt idx="2052">
                  <c:v>1.1522914278647876</c:v>
                </c:pt>
                <c:pt idx="2053">
                  <c:v>1.154828606918016</c:v>
                </c:pt>
                <c:pt idx="2054">
                  <c:v>1.14216322381911</c:v>
                </c:pt>
                <c:pt idx="2055">
                  <c:v>1.1348602299892128</c:v>
                </c:pt>
                <c:pt idx="2056">
                  <c:v>1.1335488106000255</c:v>
                </c:pt>
                <c:pt idx="2057">
                  <c:v>1.1654587429121257</c:v>
                </c:pt>
                <c:pt idx="2058">
                  <c:v>1.1866820472337487</c:v>
                </c:pt>
                <c:pt idx="2059">
                  <c:v>1.1864700185623738</c:v>
                </c:pt>
                <c:pt idx="2060">
                  <c:v>1.1761895817421357</c:v>
                </c:pt>
                <c:pt idx="2061">
                  <c:v>1.171544001257744</c:v>
                </c:pt>
                <c:pt idx="2062">
                  <c:v>1.1721049182391279</c:v>
                </c:pt>
                <c:pt idx="2063">
                  <c:v>1.1599225836141871</c:v>
                </c:pt>
                <c:pt idx="2064">
                  <c:v>1.16226673104492</c:v>
                </c:pt>
                <c:pt idx="2065">
                  <c:v>1.1690353181336506</c:v>
                </c:pt>
                <c:pt idx="2066">
                  <c:v>1.1789941132203459</c:v>
                </c:pt>
                <c:pt idx="2067">
                  <c:v>1.1568511909277213</c:v>
                </c:pt>
                <c:pt idx="2068">
                  <c:v>1.1748634978038219</c:v>
                </c:pt>
                <c:pt idx="2069">
                  <c:v>1.1514321098348841</c:v>
                </c:pt>
                <c:pt idx="2070">
                  <c:v>1.1412972842345335</c:v>
                </c:pt>
                <c:pt idx="2071">
                  <c:v>1.1749081177337284</c:v>
                </c:pt>
                <c:pt idx="2072">
                  <c:v>1.14343538974197</c:v>
                </c:pt>
                <c:pt idx="2073">
                  <c:v>1.1440035555790176</c:v>
                </c:pt>
                <c:pt idx="2074">
                  <c:v>1.1328787386703683</c:v>
                </c:pt>
                <c:pt idx="2075">
                  <c:v>1.1570673372670095</c:v>
                </c:pt>
                <c:pt idx="2076">
                  <c:v>1.1638407816489207</c:v>
                </c:pt>
                <c:pt idx="2077">
                  <c:v>1.1368901682982129</c:v>
                </c:pt>
                <c:pt idx="2078">
                  <c:v>1.146429763780008</c:v>
                </c:pt>
                <c:pt idx="2079">
                  <c:v>1.1417652518727461</c:v>
                </c:pt>
                <c:pt idx="2080">
                  <c:v>1.1690984134951523</c:v>
                </c:pt>
                <c:pt idx="2081">
                  <c:v>1.1552039512601189</c:v>
                </c:pt>
                <c:pt idx="2082">
                  <c:v>1.1276906727822609</c:v>
                </c:pt>
                <c:pt idx="2083">
                  <c:v>1.1573781738660336</c:v>
                </c:pt>
                <c:pt idx="2084">
                  <c:v>1.1838642814560631</c:v>
                </c:pt>
                <c:pt idx="2085">
                  <c:v>1.1871779816168448</c:v>
                </c:pt>
                <c:pt idx="2086">
                  <c:v>1.1969376240142058</c:v>
                </c:pt>
                <c:pt idx="2087">
                  <c:v>1.2005388755322839</c:v>
                </c:pt>
                <c:pt idx="2088">
                  <c:v>1.191170023049346</c:v>
                </c:pt>
                <c:pt idx="2089">
                  <c:v>1.1950479378133871</c:v>
                </c:pt>
                <c:pt idx="2090">
                  <c:v>1.2085434758731521</c:v>
                </c:pt>
                <c:pt idx="2091">
                  <c:v>1.2111604674265557</c:v>
                </c:pt>
                <c:pt idx="2092">
                  <c:v>1.2169387738059041</c:v>
                </c:pt>
                <c:pt idx="2093">
                  <c:v>1.1827215802412252</c:v>
                </c:pt>
                <c:pt idx="2094">
                  <c:v>1.1456676818850426</c:v>
                </c:pt>
                <c:pt idx="2095">
                  <c:v>1.1319153878680828</c:v>
                </c:pt>
                <c:pt idx="2096">
                  <c:v>1.1182853338541334</c:v>
                </c:pt>
                <c:pt idx="2097">
                  <c:v>1.1225735610997885</c:v>
                </c:pt>
                <c:pt idx="2098">
                  <c:v>1.1370434024805554</c:v>
                </c:pt>
                <c:pt idx="2099">
                  <c:v>1.1570818181153988</c:v>
                </c:pt>
                <c:pt idx="2100">
                  <c:v>1.1359059526913615</c:v>
                </c:pt>
                <c:pt idx="2101">
                  <c:v>1.0942653131153</c:v>
                </c:pt>
                <c:pt idx="2102">
                  <c:v>1.0771429819068028</c:v>
                </c:pt>
                <c:pt idx="2103">
                  <c:v>1.1119270030707762</c:v>
                </c:pt>
                <c:pt idx="2104">
                  <c:v>1.0562248679156778</c:v>
                </c:pt>
                <c:pt idx="2105">
                  <c:v>1.046694272496052</c:v>
                </c:pt>
                <c:pt idx="2106">
                  <c:v>1.0522759839262097</c:v>
                </c:pt>
                <c:pt idx="2107">
                  <c:v>1.0948496080841288</c:v>
                </c:pt>
                <c:pt idx="2108">
                  <c:v>1.0589269984527792</c:v>
                </c:pt>
                <c:pt idx="2109">
                  <c:v>1.0654790176266418</c:v>
                </c:pt>
                <c:pt idx="2110">
                  <c:v>1.0424856685224082</c:v>
                </c:pt>
                <c:pt idx="2111">
                  <c:v>0.95577998659157926</c:v>
                </c:pt>
                <c:pt idx="2112">
                  <c:v>0.9707277510272887</c:v>
                </c:pt>
                <c:pt idx="2113">
                  <c:v>1.0037100372948733</c:v>
                </c:pt>
                <c:pt idx="2114">
                  <c:v>1.0539196052157389</c:v>
                </c:pt>
                <c:pt idx="2115">
                  <c:v>1.089613674567885</c:v>
                </c:pt>
                <c:pt idx="2116">
                  <c:v>1.0390586255735315</c:v>
                </c:pt>
                <c:pt idx="2117">
                  <c:v>1.001683954225737</c:v>
                </c:pt>
                <c:pt idx="2118">
                  <c:v>0.93323619885599363</c:v>
                </c:pt>
                <c:pt idx="2119">
                  <c:v>0.94447384948183211</c:v>
                </c:pt>
                <c:pt idx="2120">
                  <c:v>0.92179567170990939</c:v>
                </c:pt>
                <c:pt idx="2121">
                  <c:v>0.92752075701584635</c:v>
                </c:pt>
                <c:pt idx="2122">
                  <c:v>0.92015051731202857</c:v>
                </c:pt>
                <c:pt idx="2123">
                  <c:v>0.90457539815219645</c:v>
                </c:pt>
                <c:pt idx="2124">
                  <c:v>0.88420090148683728</c:v>
                </c:pt>
                <c:pt idx="2125">
                  <c:v>0.86341790393560314</c:v>
                </c:pt>
                <c:pt idx="2126">
                  <c:v>0.89761951271973528</c:v>
                </c:pt>
                <c:pt idx="2127">
                  <c:v>0.91118285563618073</c:v>
                </c:pt>
                <c:pt idx="2128">
                  <c:v>0.87550263550983076</c:v>
                </c:pt>
                <c:pt idx="2129">
                  <c:v>0.88987279312216661</c:v>
                </c:pt>
                <c:pt idx="2130">
                  <c:v>0.90007315672402566</c:v>
                </c:pt>
                <c:pt idx="2131">
                  <c:v>0.9157971996725196</c:v>
                </c:pt>
                <c:pt idx="2132">
                  <c:v>0.89129763201967993</c:v>
                </c:pt>
                <c:pt idx="2133">
                  <c:v>0.90418806757990167</c:v>
                </c:pt>
                <c:pt idx="2134">
                  <c:v>0.92451573765919437</c:v>
                </c:pt>
                <c:pt idx="2135">
                  <c:v>0.91058397015284975</c:v>
                </c:pt>
                <c:pt idx="2136">
                  <c:v>0.93356663041776144</c:v>
                </c:pt>
                <c:pt idx="2137">
                  <c:v>0.95424878715777073</c:v>
                </c:pt>
                <c:pt idx="2138">
                  <c:v>0.94785669624876401</c:v>
                </c:pt>
                <c:pt idx="2139">
                  <c:v>0.95171729769131641</c:v>
                </c:pt>
                <c:pt idx="2140">
                  <c:v>0.95157350029563759</c:v>
                </c:pt>
                <c:pt idx="2141">
                  <c:v>0.94862894588690749</c:v>
                </c:pt>
                <c:pt idx="2142">
                  <c:v>0.93753840056760129</c:v>
                </c:pt>
                <c:pt idx="2143">
                  <c:v>0.96437146521400052</c:v>
                </c:pt>
                <c:pt idx="2144">
                  <c:v>0.98731601897153953</c:v>
                </c:pt>
                <c:pt idx="2145">
                  <c:v>0.99475237191326316</c:v>
                </c:pt>
                <c:pt idx="2146">
                  <c:v>1.0167012778540832</c:v>
                </c:pt>
                <c:pt idx="2147">
                  <c:v>1.0071984772642661</c:v>
                </c:pt>
                <c:pt idx="2148">
                  <c:v>1.0110884214802001</c:v>
                </c:pt>
                <c:pt idx="2149">
                  <c:v>1.0415320356860733</c:v>
                </c:pt>
                <c:pt idx="2150">
                  <c:v>1.0211765970414461</c:v>
                </c:pt>
                <c:pt idx="2151">
                  <c:v>1.0418117154381763</c:v>
                </c:pt>
                <c:pt idx="2152">
                  <c:v>1.0585208921715537</c:v>
                </c:pt>
                <c:pt idx="2153">
                  <c:v>1.0347675927415545</c:v>
                </c:pt>
                <c:pt idx="2154">
                  <c:v>1.0320973020209832</c:v>
                </c:pt>
                <c:pt idx="2155">
                  <c:v>1.0306237263467359</c:v>
                </c:pt>
                <c:pt idx="2156">
                  <c:v>1.016104435239229</c:v>
                </c:pt>
                <c:pt idx="2157">
                  <c:v>1.030608155425365</c:v>
                </c:pt>
                <c:pt idx="2158">
                  <c:v>1.0326923921258788</c:v>
                </c:pt>
                <c:pt idx="2159">
                  <c:v>1.0635643856653303</c:v>
                </c:pt>
                <c:pt idx="2160">
                  <c:v>1.0631809298106507</c:v>
                </c:pt>
                <c:pt idx="2161">
                  <c:v>1.0450049222268172</c:v>
                </c:pt>
                <c:pt idx="2162">
                  <c:v>1.0213504624477538</c:v>
                </c:pt>
                <c:pt idx="2163">
                  <c:v>1.0037001673001358</c:v>
                </c:pt>
                <c:pt idx="2164">
                  <c:v>0.95778902737320926</c:v>
                </c:pt>
                <c:pt idx="2165">
                  <c:v>0.97617816490938414</c:v>
                </c:pt>
                <c:pt idx="2166">
                  <c:v>1.0086551858326112</c:v>
                </c:pt>
                <c:pt idx="2167">
                  <c:v>0.97641175165030902</c:v>
                </c:pt>
                <c:pt idx="2168">
                  <c:v>0.97124940552190231</c:v>
                </c:pt>
                <c:pt idx="2169">
                  <c:v>0.94992643060063386</c:v>
                </c:pt>
                <c:pt idx="2170">
                  <c:v>0.95902120023277049</c:v>
                </c:pt>
                <c:pt idx="2171">
                  <c:v>0.91870662597282604</c:v>
                </c:pt>
                <c:pt idx="2172">
                  <c:v>0.94487933501140642</c:v>
                </c:pt>
                <c:pt idx="2173">
                  <c:v>0.9079282899559078</c:v>
                </c:pt>
                <c:pt idx="2174">
                  <c:v>0.91574951540593186</c:v>
                </c:pt>
                <c:pt idx="2175">
                  <c:v>0.95033603000412392</c:v>
                </c:pt>
                <c:pt idx="2176">
                  <c:v>0.94067235854157105</c:v>
                </c:pt>
                <c:pt idx="2177">
                  <c:v>0.95164703550556484</c:v>
                </c:pt>
                <c:pt idx="2178">
                  <c:v>0.91409343358339834</c:v>
                </c:pt>
                <c:pt idx="2179">
                  <c:v>0.92727789064915322</c:v>
                </c:pt>
                <c:pt idx="2180">
                  <c:v>0.91280198000417601</c:v>
                </c:pt>
                <c:pt idx="2181">
                  <c:v>0.87470878431676313</c:v>
                </c:pt>
                <c:pt idx="2182">
                  <c:v>0.88118062020122889</c:v>
                </c:pt>
                <c:pt idx="2183">
                  <c:v>0.90394412728782902</c:v>
                </c:pt>
                <c:pt idx="2184">
                  <c:v>0.90447602431757756</c:v>
                </c:pt>
                <c:pt idx="2185">
                  <c:v>0.86615374075661555</c:v>
                </c:pt>
                <c:pt idx="2186">
                  <c:v>0.86169622576806537</c:v>
                </c:pt>
                <c:pt idx="2187">
                  <c:v>0.84191235849862234</c:v>
                </c:pt>
                <c:pt idx="2188">
                  <c:v>0.84559613125075361</c:v>
                </c:pt>
                <c:pt idx="2189">
                  <c:v>0.87783665268137701</c:v>
                </c:pt>
                <c:pt idx="2190">
                  <c:v>0.90538917449769318</c:v>
                </c:pt>
                <c:pt idx="2191">
                  <c:v>0.89190386513934983</c:v>
                </c:pt>
                <c:pt idx="2192">
                  <c:v>0.88929728370653116</c:v>
                </c:pt>
                <c:pt idx="2193">
                  <c:v>0.92407936074446462</c:v>
                </c:pt>
                <c:pt idx="2194">
                  <c:v>0.89068402612170527</c:v>
                </c:pt>
                <c:pt idx="2195">
                  <c:v>0.89334350951754238</c:v>
                </c:pt>
                <c:pt idx="2196">
                  <c:v>0.89571462459454354</c:v>
                </c:pt>
                <c:pt idx="2197">
                  <c:v>0.91927451794572779</c:v>
                </c:pt>
                <c:pt idx="2198">
                  <c:v>0.91096325910366338</c:v>
                </c:pt>
                <c:pt idx="2199">
                  <c:v>0.87635955412200128</c:v>
                </c:pt>
                <c:pt idx="2200">
                  <c:v>0.93771056103370198</c:v>
                </c:pt>
                <c:pt idx="2201">
                  <c:v>0.97723491592503375</c:v>
                </c:pt>
                <c:pt idx="2202">
                  <c:v>0.97173968058366733</c:v>
                </c:pt>
                <c:pt idx="2203">
                  <c:v>0.9701928149303749</c:v>
                </c:pt>
                <c:pt idx="2204">
                  <c:v>1.0538585686944031</c:v>
                </c:pt>
                <c:pt idx="2205">
                  <c:v>1.0515049885389587</c:v>
                </c:pt>
                <c:pt idx="2206">
                  <c:v>0.98992431190011798</c:v>
                </c:pt>
                <c:pt idx="2207">
                  <c:v>0.98223822291168328</c:v>
                </c:pt>
                <c:pt idx="2208">
                  <c:v>0.97078733428345765</c:v>
                </c:pt>
                <c:pt idx="2209">
                  <c:v>1.0345265180551335</c:v>
                </c:pt>
                <c:pt idx="2210">
                  <c:v>1.0457161096051726</c:v>
                </c:pt>
                <c:pt idx="2211">
                  <c:v>1.0337512336816119</c:v>
                </c:pt>
                <c:pt idx="2212">
                  <c:v>1.0477706346379838</c:v>
                </c:pt>
                <c:pt idx="2213">
                  <c:v>1.0764183946423422</c:v>
                </c:pt>
                <c:pt idx="2214">
                  <c:v>1.0818375859062277</c:v>
                </c:pt>
                <c:pt idx="2215">
                  <c:v>1.0483214379163335</c:v>
                </c:pt>
                <c:pt idx="2216">
                  <c:v>1.0769255730625522</c:v>
                </c:pt>
                <c:pt idx="2217">
                  <c:v>1.1044125105158367</c:v>
                </c:pt>
                <c:pt idx="2218">
                  <c:v>1.0713982239955837</c:v>
                </c:pt>
                <c:pt idx="2219">
                  <c:v>1.1389467163330678</c:v>
                </c:pt>
                <c:pt idx="2220">
                  <c:v>1.143403571862454</c:v>
                </c:pt>
                <c:pt idx="2221">
                  <c:v>1.1613182501671719</c:v>
                </c:pt>
                <c:pt idx="2222">
                  <c:v>1.1824634295206899</c:v>
                </c:pt>
                <c:pt idx="2223">
                  <c:v>1.1629909560676452</c:v>
                </c:pt>
                <c:pt idx="2224">
                  <c:v>1.1407818724851135</c:v>
                </c:pt>
                <c:pt idx="2225">
                  <c:v>1.094786170778637</c:v>
                </c:pt>
                <c:pt idx="2226">
                  <c:v>1.1098297474678449</c:v>
                </c:pt>
                <c:pt idx="2227">
                  <c:v>1.1203397869241942</c:v>
                </c:pt>
                <c:pt idx="2228">
                  <c:v>1.1175747837617247</c:v>
                </c:pt>
                <c:pt idx="2229">
                  <c:v>1.1399053222896027</c:v>
                </c:pt>
                <c:pt idx="2230">
                  <c:v>1.1976863338687624</c:v>
                </c:pt>
                <c:pt idx="2231">
                  <c:v>1.1799169093028326</c:v>
                </c:pt>
                <c:pt idx="2232">
                  <c:v>1.1791554579122439</c:v>
                </c:pt>
                <c:pt idx="2233">
                  <c:v>1.1768839205473394</c:v>
                </c:pt>
                <c:pt idx="2234">
                  <c:v>1.1950676510112119</c:v>
                </c:pt>
                <c:pt idx="2235">
                  <c:v>1.1813510984570597</c:v>
                </c:pt>
                <c:pt idx="2236">
                  <c:v>1.1556951132337732</c:v>
                </c:pt>
                <c:pt idx="2237">
                  <c:v>1.2048122500123726</c:v>
                </c:pt>
                <c:pt idx="2238">
                  <c:v>1.236453179258171</c:v>
                </c:pt>
                <c:pt idx="2239">
                  <c:v>1.2385864376286051</c:v>
                </c:pt>
                <c:pt idx="2240">
                  <c:v>1.2339967235806184</c:v>
                </c:pt>
                <c:pt idx="2241">
                  <c:v>1.2380759646400037</c:v>
                </c:pt>
                <c:pt idx="2242">
                  <c:v>1.2157668830448167</c:v>
                </c:pt>
                <c:pt idx="2243">
                  <c:v>1.2351842540751403</c:v>
                </c:pt>
                <c:pt idx="2244">
                  <c:v>1.2365744222071378</c:v>
                </c:pt>
                <c:pt idx="2245">
                  <c:v>1.2182477073662397</c:v>
                </c:pt>
                <c:pt idx="2246">
                  <c:v>1.1845897436480959</c:v>
                </c:pt>
                <c:pt idx="2247">
                  <c:v>1.2156741709232444</c:v>
                </c:pt>
                <c:pt idx="2248">
                  <c:v>1.2322010079194441</c:v>
                </c:pt>
                <c:pt idx="2249">
                  <c:v>1.2440621029876597</c:v>
                </c:pt>
                <c:pt idx="2250">
                  <c:v>1.2449044049705691</c:v>
                </c:pt>
                <c:pt idx="2251">
                  <c:v>1.2143088896839123</c:v>
                </c:pt>
                <c:pt idx="2252">
                  <c:v>1.2411776772659433</c:v>
                </c:pt>
                <c:pt idx="2253">
                  <c:v>1.2275471927069277</c:v>
                </c:pt>
                <c:pt idx="2254">
                  <c:v>1.2442226043156976</c:v>
                </c:pt>
                <c:pt idx="2255">
                  <c:v>1.256517842881328</c:v>
                </c:pt>
                <c:pt idx="2256">
                  <c:v>1.256091231420382</c:v>
                </c:pt>
                <c:pt idx="2257">
                  <c:v>1.2438835399071309</c:v>
                </c:pt>
                <c:pt idx="2258">
                  <c:v>1.2589670301626055</c:v>
                </c:pt>
                <c:pt idx="2259">
                  <c:v>1.3132669476448227</c:v>
                </c:pt>
                <c:pt idx="2260">
                  <c:v>1.3130814380944735</c:v>
                </c:pt>
                <c:pt idx="2261">
                  <c:v>1.3640795289377201</c:v>
                </c:pt>
                <c:pt idx="2262">
                  <c:v>1.3745484981031795</c:v>
                </c:pt>
                <c:pt idx="2263">
                  <c:v>1.3645961113007279</c:v>
                </c:pt>
                <c:pt idx="2264">
                  <c:v>1.344047081653875</c:v>
                </c:pt>
                <c:pt idx="2265">
                  <c:v>1.3367836931566126</c:v>
                </c:pt>
                <c:pt idx="2266">
                  <c:v>1.3686719894067187</c:v>
                </c:pt>
                <c:pt idx="2267">
                  <c:v>1.3824668822767903</c:v>
                </c:pt>
                <c:pt idx="2268">
                  <c:v>1.386417039049924</c:v>
                </c:pt>
                <c:pt idx="2269">
                  <c:v>1.4124727974658207</c:v>
                </c:pt>
                <c:pt idx="2270">
                  <c:v>1.4075824360010056</c:v>
                </c:pt>
                <c:pt idx="2271">
                  <c:v>1.4049929982325127</c:v>
                </c:pt>
                <c:pt idx="2272">
                  <c:v>1.4336542330729238</c:v>
                </c:pt>
                <c:pt idx="2273">
                  <c:v>1.4369693229235057</c:v>
                </c:pt>
                <c:pt idx="2274">
                  <c:v>1.4325427959229882</c:v>
                </c:pt>
                <c:pt idx="2275">
                  <c:v>1.4205032400376414</c:v>
                </c:pt>
                <c:pt idx="2276">
                  <c:v>1.4569489002037761</c:v>
                </c:pt>
                <c:pt idx="2277">
                  <c:v>1.4932531990418063</c:v>
                </c:pt>
                <c:pt idx="2278">
                  <c:v>1.4930782623193566</c:v>
                </c:pt>
                <c:pt idx="2279">
                  <c:v>1.4731045217150052</c:v>
                </c:pt>
                <c:pt idx="2280">
                  <c:v>1.4855016118191631</c:v>
                </c:pt>
                <c:pt idx="2281">
                  <c:v>1.5112370780899513</c:v>
                </c:pt>
                <c:pt idx="2282">
                  <c:v>1.5057244108522903</c:v>
                </c:pt>
                <c:pt idx="2283">
                  <c:v>1.514610985225787</c:v>
                </c:pt>
                <c:pt idx="2284">
                  <c:v>1.5268503984935911</c:v>
                </c:pt>
                <c:pt idx="2285">
                  <c:v>1.5212653635785478</c:v>
                </c:pt>
                <c:pt idx="2286">
                  <c:v>1.4524228649594901</c:v>
                </c:pt>
                <c:pt idx="2287">
                  <c:v>1.4281356556734131</c:v>
                </c:pt>
                <c:pt idx="2288">
                  <c:v>1.4581533051536653</c:v>
                </c:pt>
                <c:pt idx="2289">
                  <c:v>1.4427091281871385</c:v>
                </c:pt>
                <c:pt idx="2290">
                  <c:v>1.4615038673155918</c:v>
                </c:pt>
                <c:pt idx="2291">
                  <c:v>1.4572830272288639</c:v>
                </c:pt>
                <c:pt idx="2292">
                  <c:v>1.4971546593032117</c:v>
                </c:pt>
                <c:pt idx="2293">
                  <c:v>1.4888266089733122</c:v>
                </c:pt>
                <c:pt idx="2294">
                  <c:v>1.4862175658995334</c:v>
                </c:pt>
                <c:pt idx="2295">
                  <c:v>1.4933585216401952</c:v>
                </c:pt>
                <c:pt idx="2296">
                  <c:v>1.4612285237743463</c:v>
                </c:pt>
                <c:pt idx="2297">
                  <c:v>1.4505774961582132</c:v>
                </c:pt>
                <c:pt idx="2298">
                  <c:v>1.4758436351105431</c:v>
                </c:pt>
                <c:pt idx="2299">
                  <c:v>1.4775614063529314</c:v>
                </c:pt>
                <c:pt idx="2300">
                  <c:v>1.4747475613942416</c:v>
                </c:pt>
                <c:pt idx="2301">
                  <c:v>1.4776465250733208</c:v>
                </c:pt>
                <c:pt idx="2302">
                  <c:v>1.4519248328532397</c:v>
                </c:pt>
                <c:pt idx="2303">
                  <c:v>1.4413023250741901</c:v>
                </c:pt>
                <c:pt idx="2304">
                  <c:v>1.4192947400914702</c:v>
                </c:pt>
                <c:pt idx="2305">
                  <c:v>1.4078966830449748</c:v>
                </c:pt>
                <c:pt idx="2306">
                  <c:v>1.4495332074745262</c:v>
                </c:pt>
                <c:pt idx="2307">
                  <c:v>1.4849420555936552</c:v>
                </c:pt>
                <c:pt idx="2308">
                  <c:v>1.4862786338178058</c:v>
                </c:pt>
                <c:pt idx="2309">
                  <c:v>1.4999546039603713</c:v>
                </c:pt>
                <c:pt idx="2310">
                  <c:v>1.4985538253896524</c:v>
                </c:pt>
                <c:pt idx="2311">
                  <c:v>1.4975681637825895</c:v>
                </c:pt>
                <c:pt idx="2312">
                  <c:v>1.5161428116000963</c:v>
                </c:pt>
                <c:pt idx="2313">
                  <c:v>1.5184964395050287</c:v>
                </c:pt>
                <c:pt idx="2314">
                  <c:v>1.491700442344547</c:v>
                </c:pt>
                <c:pt idx="2315">
                  <c:v>1.4619181783621515</c:v>
                </c:pt>
                <c:pt idx="2316">
                  <c:v>1.3981112340314601</c:v>
                </c:pt>
                <c:pt idx="2317">
                  <c:v>1.4037469212093638</c:v>
                </c:pt>
                <c:pt idx="2318">
                  <c:v>1.4390372728381866</c:v>
                </c:pt>
                <c:pt idx="2319">
                  <c:v>1.3529120278941922</c:v>
                </c:pt>
                <c:pt idx="2320">
                  <c:v>1.4018044190851509</c:v>
                </c:pt>
                <c:pt idx="2321">
                  <c:v>1.4317117392763428</c:v>
                </c:pt>
                <c:pt idx="2322">
                  <c:v>1.4476814476508317</c:v>
                </c:pt>
                <c:pt idx="2323">
                  <c:v>1.4370375282826897</c:v>
                </c:pt>
                <c:pt idx="2324">
                  <c:v>1.4294035157123757</c:v>
                </c:pt>
                <c:pt idx="2325">
                  <c:v>1.4601928720562931</c:v>
                </c:pt>
                <c:pt idx="2326">
                  <c:v>1.4718261249012929</c:v>
                </c:pt>
                <c:pt idx="2327">
                  <c:v>1.4641494473528627</c:v>
                </c:pt>
                <c:pt idx="2328">
                  <c:v>1.434651903837981</c:v>
                </c:pt>
                <c:pt idx="2329">
                  <c:v>1.4399491601509196</c:v>
                </c:pt>
                <c:pt idx="2330">
                  <c:v>1.4205092563345922</c:v>
                </c:pt>
                <c:pt idx="2331">
                  <c:v>1.3956130867780359</c:v>
                </c:pt>
                <c:pt idx="2332">
                  <c:v>1.4010320855391289</c:v>
                </c:pt>
                <c:pt idx="2333">
                  <c:v>1.414547616027916</c:v>
                </c:pt>
                <c:pt idx="2334">
                  <c:v>1.3894319481303583</c:v>
                </c:pt>
                <c:pt idx="2335">
                  <c:v>1.4096215125260638</c:v>
                </c:pt>
                <c:pt idx="2336">
                  <c:v>1.4175953721045946</c:v>
                </c:pt>
                <c:pt idx="2337">
                  <c:v>1.4486262145244235</c:v>
                </c:pt>
                <c:pt idx="2338">
                  <c:v>1.4322640411863046</c:v>
                </c:pt>
                <c:pt idx="2339">
                  <c:v>1.4630116801087194</c:v>
                </c:pt>
                <c:pt idx="2340">
                  <c:v>1.4634128134268174</c:v>
                </c:pt>
                <c:pt idx="2341">
                  <c:v>1.469289203070903</c:v>
                </c:pt>
                <c:pt idx="2342">
                  <c:v>1.4811170430723788</c:v>
                </c:pt>
                <c:pt idx="2343">
                  <c:v>1.468868692792336</c:v>
                </c:pt>
                <c:pt idx="2344">
                  <c:v>1.4761062117219392</c:v>
                </c:pt>
                <c:pt idx="2345">
                  <c:v>1.4644549418280901</c:v>
                </c:pt>
                <c:pt idx="2346">
                  <c:v>1.4602223504187455</c:v>
                </c:pt>
                <c:pt idx="2347">
                  <c:v>1.4846414015541147</c:v>
                </c:pt>
                <c:pt idx="2348">
                  <c:v>1.4858736798003447</c:v>
                </c:pt>
                <c:pt idx="2349">
                  <c:v>1.4727863579897376</c:v>
                </c:pt>
                <c:pt idx="2350">
                  <c:v>1.4095209501146675</c:v>
                </c:pt>
                <c:pt idx="2351">
                  <c:v>1.4108512258726762</c:v>
                </c:pt>
                <c:pt idx="2352">
                  <c:v>1.385130607396396</c:v>
                </c:pt>
                <c:pt idx="2353">
                  <c:v>1.3447370758243635</c:v>
                </c:pt>
                <c:pt idx="2354">
                  <c:v>1.3225482307088958</c:v>
                </c:pt>
                <c:pt idx="2355">
                  <c:v>1.3741498149795546</c:v>
                </c:pt>
                <c:pt idx="2356">
                  <c:v>1.4265751292068982</c:v>
                </c:pt>
                <c:pt idx="2357">
                  <c:v>1.425864467638136</c:v>
                </c:pt>
                <c:pt idx="2358">
                  <c:v>1.4089481252429743</c:v>
                </c:pt>
                <c:pt idx="2359">
                  <c:v>1.4019261437163753</c:v>
                </c:pt>
                <c:pt idx="2360">
                  <c:v>1.4281510892916103</c:v>
                </c:pt>
                <c:pt idx="2361">
                  <c:v>1.4595475892767973</c:v>
                </c:pt>
                <c:pt idx="2362">
                  <c:v>1.4691664579141532</c:v>
                </c:pt>
                <c:pt idx="2363">
                  <c:v>1.4986903011024828</c:v>
                </c:pt>
                <c:pt idx="2364">
                  <c:v>1.5170318283572031</c:v>
                </c:pt>
                <c:pt idx="2365">
                  <c:v>1.5116184809092088</c:v>
                </c:pt>
                <c:pt idx="2366">
                  <c:v>1.5288193026481331</c:v>
                </c:pt>
                <c:pt idx="2367">
                  <c:v>1.5125129179511472</c:v>
                </c:pt>
                <c:pt idx="2368">
                  <c:v>1.5292995000765557</c:v>
                </c:pt>
                <c:pt idx="2369">
                  <c:v>1.5587271087466186</c:v>
                </c:pt>
                <c:pt idx="2370">
                  <c:v>1.5543314108844264</c:v>
                </c:pt>
                <c:pt idx="2371">
                  <c:v>1.5693879904903962</c:v>
                </c:pt>
                <c:pt idx="2372">
                  <c:v>1.5539880974723612</c:v>
                </c:pt>
                <c:pt idx="2373">
                  <c:v>1.5976120244013297</c:v>
                </c:pt>
                <c:pt idx="2374">
                  <c:v>1.5902556079065588</c:v>
                </c:pt>
                <c:pt idx="2375">
                  <c:v>1.5918931976491235</c:v>
                </c:pt>
                <c:pt idx="2376">
                  <c:v>1.6175143735283597</c:v>
                </c:pt>
                <c:pt idx="2377">
                  <c:v>1.6420609723284216</c:v>
                </c:pt>
                <c:pt idx="2378">
                  <c:v>1.6565112629038934</c:v>
                </c:pt>
                <c:pt idx="2379">
                  <c:v>1.6593796066123678</c:v>
                </c:pt>
                <c:pt idx="2380">
                  <c:v>1.6096209861734532</c:v>
                </c:pt>
                <c:pt idx="2381">
                  <c:v>1.6127276125928298</c:v>
                </c:pt>
                <c:pt idx="2382">
                  <c:v>1.6316648566135408</c:v>
                </c:pt>
                <c:pt idx="2383">
                  <c:v>1.6659262367385077</c:v>
                </c:pt>
                <c:pt idx="2384">
                  <c:v>1.656559635129963</c:v>
                </c:pt>
                <c:pt idx="2385">
                  <c:v>1.6576761252631673</c:v>
                </c:pt>
                <c:pt idx="2386">
                  <c:v>1.695831053900001</c:v>
                </c:pt>
                <c:pt idx="2387">
                  <c:v>1.7403933289016909</c:v>
                </c:pt>
                <c:pt idx="2388">
                  <c:v>1.7746823848907338</c:v>
                </c:pt>
                <c:pt idx="2389">
                  <c:v>1.8075812871839601</c:v>
                </c:pt>
                <c:pt idx="2390">
                  <c:v>1.8073678435536551</c:v>
                </c:pt>
                <c:pt idx="2391">
                  <c:v>1.8538603032703036</c:v>
                </c:pt>
                <c:pt idx="2392">
                  <c:v>1.8386863226244254</c:v>
                </c:pt>
                <c:pt idx="2393">
                  <c:v>1.8081680669311386</c:v>
                </c:pt>
                <c:pt idx="2394">
                  <c:v>1.796022165725498</c:v>
                </c:pt>
                <c:pt idx="2395">
                  <c:v>1.8029842023407774</c:v>
                </c:pt>
                <c:pt idx="2396">
                  <c:v>1.8163855449184845</c:v>
                </c:pt>
                <c:pt idx="2397">
                  <c:v>1.8330239032302327</c:v>
                </c:pt>
                <c:pt idx="2398">
                  <c:v>1.8063392628514703</c:v>
                </c:pt>
                <c:pt idx="2399">
                  <c:v>1.8029873490930042</c:v>
                </c:pt>
                <c:pt idx="2400">
                  <c:v>1.7946658818917967</c:v>
                </c:pt>
                <c:pt idx="2401">
                  <c:v>1.7916257858437912</c:v>
                </c:pt>
                <c:pt idx="2402">
                  <c:v>1.7785241525992053</c:v>
                </c:pt>
                <c:pt idx="2403">
                  <c:v>1.8030589027350916</c:v>
                </c:pt>
                <c:pt idx="2404">
                  <c:v>1.8268495918636609</c:v>
                </c:pt>
                <c:pt idx="2405">
                  <c:v>1.8550076878623187</c:v>
                </c:pt>
                <c:pt idx="2406">
                  <c:v>1.8491761680886643</c:v>
                </c:pt>
                <c:pt idx="2407">
                  <c:v>1.894879543341371</c:v>
                </c:pt>
                <c:pt idx="2408">
                  <c:v>1.8960135663922815</c:v>
                </c:pt>
                <c:pt idx="2409">
                  <c:v>1.8373270522382885</c:v>
                </c:pt>
                <c:pt idx="2410">
                  <c:v>1.8994739513936212</c:v>
                </c:pt>
                <c:pt idx="2411">
                  <c:v>1.9021689491795946</c:v>
                </c:pt>
                <c:pt idx="2412">
                  <c:v>1.9571803864062862</c:v>
                </c:pt>
                <c:pt idx="2413">
                  <c:v>1.9844855582600509</c:v>
                </c:pt>
                <c:pt idx="2414">
                  <c:v>1.9386098673500807</c:v>
                </c:pt>
                <c:pt idx="2415">
                  <c:v>1.9554727415551652</c:v>
                </c:pt>
                <c:pt idx="2416">
                  <c:v>1.881642421301736</c:v>
                </c:pt>
                <c:pt idx="2417">
                  <c:v>1.8225434779550453</c:v>
                </c:pt>
                <c:pt idx="2418">
                  <c:v>1.8440438595311197</c:v>
                </c:pt>
                <c:pt idx="2419">
                  <c:v>1.8317189540800261</c:v>
                </c:pt>
                <c:pt idx="2420">
                  <c:v>1.8285278938731859</c:v>
                </c:pt>
                <c:pt idx="2421">
                  <c:v>1.8792019610436976</c:v>
                </c:pt>
                <c:pt idx="2422">
                  <c:v>1.8563793583481001</c:v>
                </c:pt>
                <c:pt idx="2423">
                  <c:v>1.7926385824290856</c:v>
                </c:pt>
                <c:pt idx="2424">
                  <c:v>1.7388444420017386</c:v>
                </c:pt>
                <c:pt idx="2425">
                  <c:v>1.7637898216513062</c:v>
                </c:pt>
                <c:pt idx="2426">
                  <c:v>1.7862064320687003</c:v>
                </c:pt>
                <c:pt idx="2427">
                  <c:v>1.8495163678872539</c:v>
                </c:pt>
                <c:pt idx="2428">
                  <c:v>1.886456664794002</c:v>
                </c:pt>
                <c:pt idx="2429">
                  <c:v>1.8934679424443126</c:v>
                </c:pt>
                <c:pt idx="2430">
                  <c:v>1.8578523710215911</c:v>
                </c:pt>
                <c:pt idx="2431">
                  <c:v>1.8619977790357649</c:v>
                </c:pt>
                <c:pt idx="2432">
                  <c:v>1.8690691441093796</c:v>
                </c:pt>
                <c:pt idx="2433">
                  <c:v>1.8457846670352946</c:v>
                </c:pt>
                <c:pt idx="2434">
                  <c:v>1.7915369743132481</c:v>
                </c:pt>
                <c:pt idx="2435">
                  <c:v>1.79406451271405</c:v>
                </c:pt>
                <c:pt idx="2436">
                  <c:v>1.8581666928479903</c:v>
                </c:pt>
                <c:pt idx="2437">
                  <c:v>1.8699360113320771</c:v>
                </c:pt>
                <c:pt idx="2438">
                  <c:v>1.8404837310787605</c:v>
                </c:pt>
                <c:pt idx="2439">
                  <c:v>1.8293388813971294</c:v>
                </c:pt>
                <c:pt idx="2440">
                  <c:v>1.8685036796016496</c:v>
                </c:pt>
                <c:pt idx="2441">
                  <c:v>1.8840805148537987</c:v>
                </c:pt>
                <c:pt idx="2442">
                  <c:v>1.9220965921059903</c:v>
                </c:pt>
                <c:pt idx="2443">
                  <c:v>1.9242325684803805</c:v>
                </c:pt>
                <c:pt idx="2444">
                  <c:v>1.9109598988478029</c:v>
                </c:pt>
                <c:pt idx="2445">
                  <c:v>1.9032736794103733</c:v>
                </c:pt>
                <c:pt idx="2446">
                  <c:v>1.8956660442347477</c:v>
                </c:pt>
                <c:pt idx="2447">
                  <c:v>1.9118286233165418</c:v>
                </c:pt>
                <c:pt idx="2448">
                  <c:v>1.9185798043164102</c:v>
                </c:pt>
                <c:pt idx="2449">
                  <c:v>1.9454508587231678</c:v>
                </c:pt>
                <c:pt idx="2450">
                  <c:v>1.9336711759055434</c:v>
                </c:pt>
                <c:pt idx="2451">
                  <c:v>1.8747928882690648</c:v>
                </c:pt>
                <c:pt idx="2452">
                  <c:v>1.9005051202979755</c:v>
                </c:pt>
                <c:pt idx="2453">
                  <c:v>1.9336503691921365</c:v>
                </c:pt>
                <c:pt idx="2454">
                  <c:v>1.8815250409807196</c:v>
                </c:pt>
                <c:pt idx="2455">
                  <c:v>1.8663268719667121</c:v>
                </c:pt>
                <c:pt idx="2456">
                  <c:v>1.8884577198906145</c:v>
                </c:pt>
                <c:pt idx="2457">
                  <c:v>1.8849571452749969</c:v>
                </c:pt>
                <c:pt idx="2458">
                  <c:v>1.9354542191753885</c:v>
                </c:pt>
                <c:pt idx="2459">
                  <c:v>1.9529289952554678</c:v>
                </c:pt>
                <c:pt idx="2460">
                  <c:v>1.9411667349835575</c:v>
                </c:pt>
                <c:pt idx="2461">
                  <c:v>1.9651930967850495</c:v>
                </c:pt>
                <c:pt idx="2462">
                  <c:v>1.9748931652117645</c:v>
                </c:pt>
                <c:pt idx="2463">
                  <c:v>1.9783424323958987</c:v>
                </c:pt>
                <c:pt idx="2464">
                  <c:v>1.9985580837027208</c:v>
                </c:pt>
                <c:pt idx="2465">
                  <c:v>2.0140237524254716</c:v>
                </c:pt>
                <c:pt idx="2466">
                  <c:v>1.9984458182063078</c:v>
                </c:pt>
                <c:pt idx="2467">
                  <c:v>1.9850311390204758</c:v>
                </c:pt>
                <c:pt idx="2468">
                  <c:v>1.9773438190842456</c:v>
                </c:pt>
                <c:pt idx="2469">
                  <c:v>1.9867134435206775</c:v>
                </c:pt>
                <c:pt idx="2470">
                  <c:v>1.9896681443051416</c:v>
                </c:pt>
                <c:pt idx="2471">
                  <c:v>2.0237028197184066</c:v>
                </c:pt>
                <c:pt idx="2472">
                  <c:v>2.0131936082576476</c:v>
                </c:pt>
                <c:pt idx="2473">
                  <c:v>2.0614517043965965</c:v>
                </c:pt>
                <c:pt idx="2474">
                  <c:v>2.0606560510584679</c:v>
                </c:pt>
                <c:pt idx="2475">
                  <c:v>2.0278086850655028</c:v>
                </c:pt>
                <c:pt idx="2476">
                  <c:v>2.0513285214033927</c:v>
                </c:pt>
                <c:pt idx="2477">
                  <c:v>2.073667090512231</c:v>
                </c:pt>
                <c:pt idx="2478">
                  <c:v>2.0226487693565041</c:v>
                </c:pt>
                <c:pt idx="2479">
                  <c:v>2.0453832953897915</c:v>
                </c:pt>
                <c:pt idx="2480">
                  <c:v>1.9943491537749662</c:v>
                </c:pt>
                <c:pt idx="2481">
                  <c:v>1.9818657501981463</c:v>
                </c:pt>
                <c:pt idx="2482">
                  <c:v>2.0364107655446837</c:v>
                </c:pt>
                <c:pt idx="2483">
                  <c:v>2.0312093125870114</c:v>
                </c:pt>
                <c:pt idx="2484">
                  <c:v>2.0252835906618665</c:v>
                </c:pt>
                <c:pt idx="2485">
                  <c:v>2.0251163623195225</c:v>
                </c:pt>
                <c:pt idx="2486">
                  <c:v>2.0737048823540012</c:v>
                </c:pt>
                <c:pt idx="2487">
                  <c:v>2.1013030351566631</c:v>
                </c:pt>
                <c:pt idx="2488">
                  <c:v>2.107680024260679</c:v>
                </c:pt>
                <c:pt idx="2489">
                  <c:v>2.0895063360985335</c:v>
                </c:pt>
                <c:pt idx="2490">
                  <c:v>2.097751763598755</c:v>
                </c:pt>
                <c:pt idx="2491">
                  <c:v>2.1307801244571829</c:v>
                </c:pt>
                <c:pt idx="2492">
                  <c:v>2.1379123536221383</c:v>
                </c:pt>
                <c:pt idx="2493">
                  <c:v>2.1343257580175359</c:v>
                </c:pt>
                <c:pt idx="2494">
                  <c:v>2.1489099415977684</c:v>
                </c:pt>
                <c:pt idx="2495">
                  <c:v>2.1638337776515146</c:v>
                </c:pt>
                <c:pt idx="2496">
                  <c:v>2.1782852646944559</c:v>
                </c:pt>
                <c:pt idx="2497">
                  <c:v>2.2301432343253742</c:v>
                </c:pt>
                <c:pt idx="2498">
                  <c:v>2.2318009327499158</c:v>
                </c:pt>
                <c:pt idx="2499">
                  <c:v>2.2303091250544536</c:v>
                </c:pt>
                <c:pt idx="2500">
                  <c:v>2.2696203259408354</c:v>
                </c:pt>
                <c:pt idx="2501">
                  <c:v>2.2928085069623898</c:v>
                </c:pt>
                <c:pt idx="2502">
                  <c:v>2.3446730444536494</c:v>
                </c:pt>
                <c:pt idx="2503">
                  <c:v>2.3650144220090978</c:v>
                </c:pt>
                <c:pt idx="2504">
                  <c:v>2.3455001889706453</c:v>
                </c:pt>
                <c:pt idx="2505">
                  <c:v>2.3895901777001805</c:v>
                </c:pt>
                <c:pt idx="2506">
                  <c:v>2.4271225531645659</c:v>
                </c:pt>
                <c:pt idx="2507">
                  <c:v>2.4221673169281579</c:v>
                </c:pt>
                <c:pt idx="2508">
                  <c:v>2.4686528090256314</c:v>
                </c:pt>
                <c:pt idx="2509">
                  <c:v>2.4684269218859711</c:v>
                </c:pt>
                <c:pt idx="2510">
                  <c:v>2.5181802221414284</c:v>
                </c:pt>
                <c:pt idx="2511">
                  <c:v>2.5177477123396592</c:v>
                </c:pt>
                <c:pt idx="2512">
                  <c:v>2.5085789651378243</c:v>
                </c:pt>
                <c:pt idx="2513">
                  <c:v>2.5083542591685832</c:v>
                </c:pt>
                <c:pt idx="2514">
                  <c:v>2.5761192757767191</c:v>
                </c:pt>
                <c:pt idx="2515">
                  <c:v>2.5947026739485346</c:v>
                </c:pt>
                <c:pt idx="2516">
                  <c:v>2.5840234641198148</c:v>
                </c:pt>
                <c:pt idx="2517">
                  <c:v>2.5851581261625407</c:v>
                </c:pt>
                <c:pt idx="2518">
                  <c:v>2.5701958866132815</c:v>
                </c:pt>
                <c:pt idx="2519">
                  <c:v>2.5857359390109025</c:v>
                </c:pt>
                <c:pt idx="2520">
                  <c:v>2.5959480301017686</c:v>
                </c:pt>
                <c:pt idx="2521">
                  <c:v>2.6557918328793719</c:v>
                </c:pt>
                <c:pt idx="2522">
                  <c:v>2.6902097620559857</c:v>
                </c:pt>
                <c:pt idx="2523">
                  <c:v>2.6794788499659399</c:v>
                </c:pt>
                <c:pt idx="2524">
                  <c:v>2.6871306399789789</c:v>
                </c:pt>
                <c:pt idx="2525">
                  <c:v>2.7150215919004737</c:v>
                </c:pt>
                <c:pt idx="2526">
                  <c:v>2.7580727948153516</c:v>
                </c:pt>
                <c:pt idx="2527">
                  <c:v>2.7369902001912476</c:v>
                </c:pt>
                <c:pt idx="2528">
                  <c:v>2.7686026687471701</c:v>
                </c:pt>
                <c:pt idx="2529">
                  <c:v>2.8000083383695618</c:v>
                </c:pt>
                <c:pt idx="2530">
                  <c:v>2.760537419278271</c:v>
                </c:pt>
                <c:pt idx="2531">
                  <c:v>2.6390437772330153</c:v>
                </c:pt>
                <c:pt idx="2532">
                  <c:v>2.7128391038273216</c:v>
                </c:pt>
                <c:pt idx="2533">
                  <c:v>2.6778236665467965</c:v>
                </c:pt>
                <c:pt idx="2534">
                  <c:v>2.6405925189125856</c:v>
                </c:pt>
                <c:pt idx="2535">
                  <c:v>2.5877673418489078</c:v>
                </c:pt>
                <c:pt idx="2536">
                  <c:v>2.6571080363987023</c:v>
                </c:pt>
                <c:pt idx="2537">
                  <c:v>2.6979055451506491</c:v>
                </c:pt>
                <c:pt idx="2538">
                  <c:v>2.7130588878977893</c:v>
                </c:pt>
                <c:pt idx="2539">
                  <c:v>2.6593383080495303</c:v>
                </c:pt>
                <c:pt idx="2540">
                  <c:v>2.5726902330400954</c:v>
                </c:pt>
                <c:pt idx="2541">
                  <c:v>2.4780168119577186</c:v>
                </c:pt>
                <c:pt idx="2542">
                  <c:v>2.5873207585971758</c:v>
                </c:pt>
                <c:pt idx="2543">
                  <c:v>2.6383996141480579</c:v>
                </c:pt>
                <c:pt idx="2544">
                  <c:v>2.6311576540394879</c:v>
                </c:pt>
                <c:pt idx="2545">
                  <c:v>2.610323662012473</c:v>
                </c:pt>
                <c:pt idx="2546">
                  <c:v>2.658497907848798</c:v>
                </c:pt>
                <c:pt idx="2547">
                  <c:v>2.6544258642936929</c:v>
                </c:pt>
                <c:pt idx="2548">
                  <c:v>2.7067491148420952</c:v>
                </c:pt>
                <c:pt idx="2549">
                  <c:v>2.6564086015155119</c:v>
                </c:pt>
                <c:pt idx="2550">
                  <c:v>2.651615991754757</c:v>
                </c:pt>
                <c:pt idx="2551">
                  <c:v>2.4092606673821799</c:v>
                </c:pt>
                <c:pt idx="2552">
                  <c:v>2.2915730045978826</c:v>
                </c:pt>
                <c:pt idx="2553">
                  <c:v>2.3053482705989854</c:v>
                </c:pt>
                <c:pt idx="2554">
                  <c:v>2.3967544881642828</c:v>
                </c:pt>
                <c:pt idx="2555">
                  <c:v>2.373688293624646</c:v>
                </c:pt>
                <c:pt idx="2556">
                  <c:v>2.4414043682820199</c:v>
                </c:pt>
                <c:pt idx="2557">
                  <c:v>2.2353023098806135</c:v>
                </c:pt>
                <c:pt idx="2558">
                  <c:v>2.1028447545145612</c:v>
                </c:pt>
                <c:pt idx="2559">
                  <c:v>1.7228640647741371</c:v>
                </c:pt>
                <c:pt idx="2560">
                  <c:v>1.9238374767347688</c:v>
                </c:pt>
                <c:pt idx="2561">
                  <c:v>1.7424875483438496</c:v>
                </c:pt>
                <c:pt idx="2562">
                  <c:v>1.3094508159199925</c:v>
                </c:pt>
                <c:pt idx="2563">
                  <c:v>1.5474875348401942</c:v>
                </c:pt>
                <c:pt idx="2564">
                  <c:v>1.1855103372332221</c:v>
                </c:pt>
                <c:pt idx="2565">
                  <c:v>1.2343859226869669</c:v>
                </c:pt>
                <c:pt idx="2566">
                  <c:v>0.91816815115232453</c:v>
                </c:pt>
                <c:pt idx="2567">
                  <c:v>0.99521666238661366</c:v>
                </c:pt>
                <c:pt idx="2568">
                  <c:v>0.98234917417746992</c:v>
                </c:pt>
                <c:pt idx="2569">
                  <c:v>0.88094863548336866</c:v>
                </c:pt>
                <c:pt idx="2570">
                  <c:v>1.0253651750714385</c:v>
                </c:pt>
                <c:pt idx="2571">
                  <c:v>1.1965909064818034</c:v>
                </c:pt>
                <c:pt idx="2572">
                  <c:v>1.3201058388294835</c:v>
                </c:pt>
                <c:pt idx="2573">
                  <c:v>1.2087402096803714</c:v>
                </c:pt>
                <c:pt idx="2574">
                  <c:v>1.2023090286198688</c:v>
                </c:pt>
                <c:pt idx="2575">
                  <c:v>1.1078355089502909</c:v>
                </c:pt>
                <c:pt idx="2576">
                  <c:v>1.0124359377866043</c:v>
                </c:pt>
                <c:pt idx="2577">
                  <c:v>1.0263435415506121</c:v>
                </c:pt>
                <c:pt idx="2578">
                  <c:v>0.95496417565584824</c:v>
                </c:pt>
                <c:pt idx="2579">
                  <c:v>1.0707750649403258</c:v>
                </c:pt>
                <c:pt idx="2580">
                  <c:v>1.1504876836608711</c:v>
                </c:pt>
                <c:pt idx="2581">
                  <c:v>1.209753046895242</c:v>
                </c:pt>
                <c:pt idx="2582">
                  <c:v>1.2068871256684819</c:v>
                </c:pt>
                <c:pt idx="2583">
                  <c:v>1.2165715414292726</c:v>
                </c:pt>
                <c:pt idx="2584">
                  <c:v>1.2772408711539986</c:v>
                </c:pt>
                <c:pt idx="2585">
                  <c:v>1.2641714491874074</c:v>
                </c:pt>
                <c:pt idx="2586">
                  <c:v>1.2569331846765097</c:v>
                </c:pt>
                <c:pt idx="2587">
                  <c:v>1.2791472373255073</c:v>
                </c:pt>
                <c:pt idx="2588">
                  <c:v>1.3242293102644416</c:v>
                </c:pt>
                <c:pt idx="2589">
                  <c:v>1.4075118498431585</c:v>
                </c:pt>
                <c:pt idx="2590">
                  <c:v>1.3657553855357984</c:v>
                </c:pt>
                <c:pt idx="2591">
                  <c:v>1.232696057102709</c:v>
                </c:pt>
                <c:pt idx="2592">
                  <c:v>1.3109685835228544</c:v>
                </c:pt>
                <c:pt idx="2593">
                  <c:v>1.4026047285038246</c:v>
                </c:pt>
                <c:pt idx="2594">
                  <c:v>1.4442300322681496</c:v>
                </c:pt>
                <c:pt idx="2595">
                  <c:v>1.361740034348065</c:v>
                </c:pt>
                <c:pt idx="2596">
                  <c:v>1.3097728042427863</c:v>
                </c:pt>
                <c:pt idx="2597">
                  <c:v>1.3130517581352663</c:v>
                </c:pt>
                <c:pt idx="2598">
                  <c:v>1.3038371986896267</c:v>
                </c:pt>
                <c:pt idx="2599">
                  <c:v>1.2456121258160113</c:v>
                </c:pt>
                <c:pt idx="2600">
                  <c:v>1.260463273877336</c:v>
                </c:pt>
                <c:pt idx="2601">
                  <c:v>1.2261775468383211</c:v>
                </c:pt>
                <c:pt idx="2602">
                  <c:v>1.1947432279981816</c:v>
                </c:pt>
                <c:pt idx="2603">
                  <c:v>1.1729112676860876</c:v>
                </c:pt>
                <c:pt idx="2604">
                  <c:v>1.2008321547487375</c:v>
                </c:pt>
                <c:pt idx="2605">
                  <c:v>1.1828649375463054</c:v>
                </c:pt>
                <c:pt idx="2606">
                  <c:v>1.2824750503949822</c:v>
                </c:pt>
                <c:pt idx="2607">
                  <c:v>1.2943710267613691</c:v>
                </c:pt>
                <c:pt idx="2608">
                  <c:v>1.3087819541177796</c:v>
                </c:pt>
                <c:pt idx="2609">
                  <c:v>1.3650482578719876</c:v>
                </c:pt>
                <c:pt idx="2610">
                  <c:v>1.3352053841035758</c:v>
                </c:pt>
                <c:pt idx="2611">
                  <c:v>1.4341914893754599</c:v>
                </c:pt>
                <c:pt idx="2612">
                  <c:v>1.444983718291736</c:v>
                </c:pt>
                <c:pt idx="2613">
                  <c:v>1.532816773215087</c:v>
                </c:pt>
                <c:pt idx="2614">
                  <c:v>1.5031527696138691</c:v>
                </c:pt>
                <c:pt idx="2615">
                  <c:v>1.4968799506955142</c:v>
                </c:pt>
                <c:pt idx="2616">
                  <c:v>1.5499371692509505</c:v>
                </c:pt>
                <c:pt idx="2617">
                  <c:v>1.6109345257729419</c:v>
                </c:pt>
                <c:pt idx="2618">
                  <c:v>1.6883990173877521</c:v>
                </c:pt>
                <c:pt idx="2619">
                  <c:v>1.698480498920798</c:v>
                </c:pt>
                <c:pt idx="2620">
                  <c:v>1.7369845497375622</c:v>
                </c:pt>
                <c:pt idx="2621">
                  <c:v>1.8331258799194097</c:v>
                </c:pt>
                <c:pt idx="2622">
                  <c:v>1.8000942879556656</c:v>
                </c:pt>
                <c:pt idx="2623">
                  <c:v>1.7237685787767498</c:v>
                </c:pt>
                <c:pt idx="2624">
                  <c:v>1.6711744422622261</c:v>
                </c:pt>
                <c:pt idx="2625">
                  <c:v>1.6764401275180907</c:v>
                </c:pt>
                <c:pt idx="2626">
                  <c:v>1.6785576361358912</c:v>
                </c:pt>
                <c:pt idx="2627">
                  <c:v>1.7458278708083057</c:v>
                </c:pt>
                <c:pt idx="2628">
                  <c:v>1.7587245518058996</c:v>
                </c:pt>
                <c:pt idx="2629">
                  <c:v>1.7838222543144355</c:v>
                </c:pt>
                <c:pt idx="2630">
                  <c:v>1.7836388435077</c:v>
                </c:pt>
                <c:pt idx="2631">
                  <c:v>1.8053321884625082</c:v>
                </c:pt>
                <c:pt idx="2632">
                  <c:v>1.7527525544311189</c:v>
                </c:pt>
                <c:pt idx="2633">
                  <c:v>1.7771195282924603</c:v>
                </c:pt>
                <c:pt idx="2634">
                  <c:v>1.6970267741425427</c:v>
                </c:pt>
                <c:pt idx="2635">
                  <c:v>1.7623549016459132</c:v>
                </c:pt>
                <c:pt idx="2636">
                  <c:v>1.7724967040575494</c:v>
                </c:pt>
                <c:pt idx="2637">
                  <c:v>1.8302825790240007</c:v>
                </c:pt>
                <c:pt idx="2638">
                  <c:v>1.8206221075203506</c:v>
                </c:pt>
                <c:pt idx="2639">
                  <c:v>1.857458197225704</c:v>
                </c:pt>
                <c:pt idx="2640">
                  <c:v>1.9068130675883066</c:v>
                </c:pt>
                <c:pt idx="2641">
                  <c:v>1.8935280098623077</c:v>
                </c:pt>
                <c:pt idx="2642">
                  <c:v>1.9420110646145781</c:v>
                </c:pt>
                <c:pt idx="2643">
                  <c:v>1.9480492965011265</c:v>
                </c:pt>
                <c:pt idx="2644">
                  <c:v>1.984050177038279</c:v>
                </c:pt>
                <c:pt idx="2645">
                  <c:v>1.9430407778852987</c:v>
                </c:pt>
                <c:pt idx="2646">
                  <c:v>1.9648670096371075</c:v>
                </c:pt>
                <c:pt idx="2647">
                  <c:v>2.0019442974781456</c:v>
                </c:pt>
                <c:pt idx="2648">
                  <c:v>1.9937590626448172</c:v>
                </c:pt>
                <c:pt idx="2649">
                  <c:v>2.0626440166365776</c:v>
                </c:pt>
                <c:pt idx="2650">
                  <c:v>2.1269784891223273</c:v>
                </c:pt>
                <c:pt idx="2651">
                  <c:v>2.105875478003985</c:v>
                </c:pt>
                <c:pt idx="2652">
                  <c:v>2.1066444647499702</c:v>
                </c:pt>
                <c:pt idx="2653">
                  <c:v>2.0312240387146394</c:v>
                </c:pt>
                <c:pt idx="2654">
                  <c:v>2.010283096991345</c:v>
                </c:pt>
                <c:pt idx="2655">
                  <c:v>2.0232591865087537</c:v>
                </c:pt>
                <c:pt idx="2656">
                  <c:v>2.0326892455189438</c:v>
                </c:pt>
                <c:pt idx="2657">
                  <c:v>2.0630102457551964</c:v>
                </c:pt>
                <c:pt idx="2658">
                  <c:v>2.0882823948812983</c:v>
                </c:pt>
                <c:pt idx="2659">
                  <c:v>2.0497225751105175</c:v>
                </c:pt>
                <c:pt idx="2660">
                  <c:v>2.040059162488665</c:v>
                </c:pt>
                <c:pt idx="2661">
                  <c:v>1.9918556548205881</c:v>
                </c:pt>
                <c:pt idx="2662">
                  <c:v>2.0413388737390279</c:v>
                </c:pt>
                <c:pt idx="2663">
                  <c:v>2.0834368451151279</c:v>
                </c:pt>
                <c:pt idx="2664">
                  <c:v>2.0492316938871045</c:v>
                </c:pt>
                <c:pt idx="2665">
                  <c:v>2.0431147688579077</c:v>
                </c:pt>
                <c:pt idx="2666">
                  <c:v>2.0393096533540902</c:v>
                </c:pt>
                <c:pt idx="2667">
                  <c:v>2.0031354012476297</c:v>
                </c:pt>
                <c:pt idx="2668">
                  <c:v>1.9809001411305558</c:v>
                </c:pt>
                <c:pt idx="2669">
                  <c:v>2.0041577050395118</c:v>
                </c:pt>
                <c:pt idx="2670">
                  <c:v>1.9200525741791243</c:v>
                </c:pt>
                <c:pt idx="2671">
                  <c:v>2.0157915529027992</c:v>
                </c:pt>
                <c:pt idx="2672">
                  <c:v>1.990225756289695</c:v>
                </c:pt>
                <c:pt idx="2673">
                  <c:v>2.0135303644514693</c:v>
                </c:pt>
                <c:pt idx="2674">
                  <c:v>2.0321059617058079</c:v>
                </c:pt>
                <c:pt idx="2675">
                  <c:v>2.034687257338061</c:v>
                </c:pt>
                <c:pt idx="2676">
                  <c:v>2.0465720877927231</c:v>
                </c:pt>
                <c:pt idx="2677">
                  <c:v>2.0073358918647939</c:v>
                </c:pt>
                <c:pt idx="2678">
                  <c:v>2.0059928473902784</c:v>
                </c:pt>
                <c:pt idx="2679">
                  <c:v>2.0462684087873337</c:v>
                </c:pt>
                <c:pt idx="2680">
                  <c:v>1.9939753533472224</c:v>
                </c:pt>
                <c:pt idx="2681">
                  <c:v>2.0595403897516684</c:v>
                </c:pt>
                <c:pt idx="2682">
                  <c:v>2.0683564099160221</c:v>
                </c:pt>
                <c:pt idx="2683">
                  <c:v>2.0084889312705747</c:v>
                </c:pt>
                <c:pt idx="2684">
                  <c:v>2.0144082076987688</c:v>
                </c:pt>
                <c:pt idx="2685">
                  <c:v>2.0155163662179953</c:v>
                </c:pt>
                <c:pt idx="2686">
                  <c:v>2.0374586746314103</c:v>
                </c:pt>
                <c:pt idx="2687">
                  <c:v>1.9690354020937493</c:v>
                </c:pt>
                <c:pt idx="2688">
                  <c:v>1.9351982967942556</c:v>
                </c:pt>
                <c:pt idx="2689">
                  <c:v>2.0137324890018586</c:v>
                </c:pt>
                <c:pt idx="2690">
                  <c:v>2.0137952047089938</c:v>
                </c:pt>
                <c:pt idx="2691">
                  <c:v>2.0072680018040479</c:v>
                </c:pt>
                <c:pt idx="2692">
                  <c:v>1.9989183018082572</c:v>
                </c:pt>
                <c:pt idx="2693">
                  <c:v>1.9446903770639858</c:v>
                </c:pt>
                <c:pt idx="2694">
                  <c:v>1.9000083295304018</c:v>
                </c:pt>
                <c:pt idx="2695">
                  <c:v>1.9080980161614089</c:v>
                </c:pt>
                <c:pt idx="2696">
                  <c:v>1.8796237365262405</c:v>
                </c:pt>
                <c:pt idx="2697">
                  <c:v>1.9068555419759785</c:v>
                </c:pt>
                <c:pt idx="2698">
                  <c:v>1.9067009571088045</c:v>
                </c:pt>
                <c:pt idx="2699">
                  <c:v>1.8346810288912043</c:v>
                </c:pt>
                <c:pt idx="2700">
                  <c:v>1.8039673320393255</c:v>
                </c:pt>
                <c:pt idx="2701">
                  <c:v>1.8411409563809786</c:v>
                </c:pt>
                <c:pt idx="2702">
                  <c:v>1.8890270438898993</c:v>
                </c:pt>
                <c:pt idx="2703">
                  <c:v>1.848575035821042</c:v>
                </c:pt>
                <c:pt idx="2704">
                  <c:v>1.8857614103825644</c:v>
                </c:pt>
                <c:pt idx="2705">
                  <c:v>1.8780366284642556</c:v>
                </c:pt>
                <c:pt idx="2706">
                  <c:v>1.8714920558397226</c:v>
                </c:pt>
                <c:pt idx="2707">
                  <c:v>1.9131658538954759</c:v>
                </c:pt>
                <c:pt idx="2708">
                  <c:v>1.9157497751927943</c:v>
                </c:pt>
                <c:pt idx="2709">
                  <c:v>1.9288891098260645</c:v>
                </c:pt>
                <c:pt idx="2710">
                  <c:v>1.9572007973057337</c:v>
                </c:pt>
                <c:pt idx="2711">
                  <c:v>1.9666525416504825</c:v>
                </c:pt>
                <c:pt idx="2712">
                  <c:v>1.9522420763832389</c:v>
                </c:pt>
                <c:pt idx="2713">
                  <c:v>1.9574438434380124</c:v>
                </c:pt>
                <c:pt idx="2714">
                  <c:v>1.9990498535484855</c:v>
                </c:pt>
                <c:pt idx="2715">
                  <c:v>2.0081201773782009</c:v>
                </c:pt>
                <c:pt idx="2716">
                  <c:v>2.0102479019318999</c:v>
                </c:pt>
                <c:pt idx="2717">
                  <c:v>1.9992154423857551</c:v>
                </c:pt>
                <c:pt idx="2718">
                  <c:v>1.9742011198715086</c:v>
                </c:pt>
                <c:pt idx="2719">
                  <c:v>1.9536624065308081</c:v>
                </c:pt>
                <c:pt idx="2720">
                  <c:v>1.8252049273262845</c:v>
                </c:pt>
                <c:pt idx="2721">
                  <c:v>1.8551776628337739</c:v>
                </c:pt>
                <c:pt idx="2722">
                  <c:v>1.7802553165542125</c:v>
                </c:pt>
                <c:pt idx="2723">
                  <c:v>1.8188956092887345</c:v>
                </c:pt>
                <c:pt idx="2724">
                  <c:v>1.8978805655358264</c:v>
                </c:pt>
                <c:pt idx="2725">
                  <c:v>1.9823638000141401</c:v>
                </c:pt>
                <c:pt idx="2726">
                  <c:v>2.0214796999776183</c:v>
                </c:pt>
                <c:pt idx="2727">
                  <c:v>2.0474996450620124</c:v>
                </c:pt>
                <c:pt idx="2728">
                  <c:v>2.0225563811357667</c:v>
                </c:pt>
                <c:pt idx="2729">
                  <c:v>2.0107290930247164</c:v>
                </c:pt>
                <c:pt idx="2730">
                  <c:v>1.9547057401285031</c:v>
                </c:pt>
                <c:pt idx="2731">
                  <c:v>2.0411568558655055</c:v>
                </c:pt>
                <c:pt idx="2732">
                  <c:v>2.0664664785487656</c:v>
                </c:pt>
                <c:pt idx="2733">
                  <c:v>2.0764068392777038</c:v>
                </c:pt>
                <c:pt idx="2734">
                  <c:v>2.0553727850335481</c:v>
                </c:pt>
                <c:pt idx="2735">
                  <c:v>2.0735347727387876</c:v>
                </c:pt>
                <c:pt idx="2736">
                  <c:v>2.0626759236431065</c:v>
                </c:pt>
                <c:pt idx="2737">
                  <c:v>2.0885704850870717</c:v>
                </c:pt>
                <c:pt idx="2738">
                  <c:v>2.1332768970054015</c:v>
                </c:pt>
                <c:pt idx="2739">
                  <c:v>2.1706581173814721</c:v>
                </c:pt>
                <c:pt idx="2740">
                  <c:v>2.1928417364722166</c:v>
                </c:pt>
                <c:pt idx="2741">
                  <c:v>2.2069442103289529</c:v>
                </c:pt>
                <c:pt idx="2742">
                  <c:v>2.1556029857104786</c:v>
                </c:pt>
                <c:pt idx="2743">
                  <c:v>2.2077622283214149</c:v>
                </c:pt>
                <c:pt idx="2744">
                  <c:v>2.2230027963933039</c:v>
                </c:pt>
                <c:pt idx="2745">
                  <c:v>2.2534252850176286</c:v>
                </c:pt>
                <c:pt idx="2746">
                  <c:v>2.2745677750924305</c:v>
                </c:pt>
                <c:pt idx="2747">
                  <c:v>2.2676026570680756</c:v>
                </c:pt>
                <c:pt idx="2748">
                  <c:v>2.2699767864028817</c:v>
                </c:pt>
                <c:pt idx="2749">
                  <c:v>2.2380866008207057</c:v>
                </c:pt>
                <c:pt idx="2750">
                  <c:v>2.2754564142553</c:v>
                </c:pt>
                <c:pt idx="2751">
                  <c:v>2.2856524661887607</c:v>
                </c:pt>
                <c:pt idx="2752">
                  <c:v>2.2824836889030458</c:v>
                </c:pt>
                <c:pt idx="2753">
                  <c:v>2.3206449333868751</c:v>
                </c:pt>
                <c:pt idx="2754">
                  <c:v>2.3510404958124731</c:v>
                </c:pt>
                <c:pt idx="2755">
                  <c:v>2.3541689883702142</c:v>
                </c:pt>
                <c:pt idx="2756">
                  <c:v>2.3448255108421003</c:v>
                </c:pt>
                <c:pt idx="2757">
                  <c:v>2.2946868365074873</c:v>
                </c:pt>
                <c:pt idx="2758">
                  <c:v>2.2878759125226793</c:v>
                </c:pt>
                <c:pt idx="2759">
                  <c:v>2.3358919228885338</c:v>
                </c:pt>
                <c:pt idx="2760">
                  <c:v>2.3356294164004257</c:v>
                </c:pt>
                <c:pt idx="2761">
                  <c:v>2.3702696833521228</c:v>
                </c:pt>
                <c:pt idx="2762">
                  <c:v>2.3882329164223668</c:v>
                </c:pt>
                <c:pt idx="2763">
                  <c:v>2.3989102822691808</c:v>
                </c:pt>
                <c:pt idx="2764">
                  <c:v>2.3986490227545119</c:v>
                </c:pt>
                <c:pt idx="2765">
                  <c:v>2.3830079267254867</c:v>
                </c:pt>
                <c:pt idx="2766">
                  <c:v>2.368852789752494</c:v>
                </c:pt>
                <c:pt idx="2767">
                  <c:v>2.3015713064298464</c:v>
                </c:pt>
                <c:pt idx="2768">
                  <c:v>2.3386200376623156</c:v>
                </c:pt>
                <c:pt idx="2769">
                  <c:v>2.4502422745757677</c:v>
                </c:pt>
                <c:pt idx="2770">
                  <c:v>2.4157694061927102</c:v>
                </c:pt>
                <c:pt idx="2771">
                  <c:v>2.4687952444683288</c:v>
                </c:pt>
                <c:pt idx="2772">
                  <c:v>2.4543934603527355</c:v>
                </c:pt>
                <c:pt idx="2773">
                  <c:v>2.5187431751775851</c:v>
                </c:pt>
                <c:pt idx="2774">
                  <c:v>2.4498568809218928</c:v>
                </c:pt>
                <c:pt idx="2775">
                  <c:v>2.4643379295364554</c:v>
                </c:pt>
                <c:pt idx="2776">
                  <c:v>2.440072189395297</c:v>
                </c:pt>
                <c:pt idx="2777">
                  <c:v>2.4239328790163306</c:v>
                </c:pt>
                <c:pt idx="2778">
                  <c:v>2.3873088674937417</c:v>
                </c:pt>
                <c:pt idx="2779">
                  <c:v>2.3521899522781684</c:v>
                </c:pt>
                <c:pt idx="2780">
                  <c:v>2.3519397347733682</c:v>
                </c:pt>
                <c:pt idx="2781">
                  <c:v>2.3271934365091345</c:v>
                </c:pt>
                <c:pt idx="2782">
                  <c:v>2.2977952542378088</c:v>
                </c:pt>
                <c:pt idx="2783">
                  <c:v>2.39549361495482</c:v>
                </c:pt>
                <c:pt idx="2784">
                  <c:v>2.3044541511556784</c:v>
                </c:pt>
                <c:pt idx="2785">
                  <c:v>2.3814765413743904</c:v>
                </c:pt>
                <c:pt idx="2786">
                  <c:v>2.4305318535932421</c:v>
                </c:pt>
                <c:pt idx="2787">
                  <c:v>2.4824051358447501</c:v>
                </c:pt>
                <c:pt idx="2788">
                  <c:v>2.4788625658980585</c:v>
                </c:pt>
                <c:pt idx="2789">
                  <c:v>2.5014397501207317</c:v>
                </c:pt>
                <c:pt idx="2790">
                  <c:v>2.5304571418901456</c:v>
                </c:pt>
                <c:pt idx="2791">
                  <c:v>2.5072592472491548</c:v>
                </c:pt>
                <c:pt idx="2792">
                  <c:v>2.4380017123248248</c:v>
                </c:pt>
                <c:pt idx="2793">
                  <c:v>2.4701179677843257</c:v>
                </c:pt>
                <c:pt idx="2794">
                  <c:v>2.4679079208703683</c:v>
                </c:pt>
                <c:pt idx="2795">
                  <c:v>2.4740879874381925</c:v>
                </c:pt>
                <c:pt idx="2796">
                  <c:v>2.4476658767083816</c:v>
                </c:pt>
                <c:pt idx="2797">
                  <c:v>2.4830169832708333</c:v>
                </c:pt>
                <c:pt idx="2798">
                  <c:v>2.4001135343129909</c:v>
                </c:pt>
                <c:pt idx="2799">
                  <c:v>2.4077489352735721</c:v>
                </c:pt>
                <c:pt idx="2800">
                  <c:v>2.4281168724384616</c:v>
                </c:pt>
                <c:pt idx="2801">
                  <c:v>2.3280042964451835</c:v>
                </c:pt>
                <c:pt idx="2802">
                  <c:v>2.2775303547972188</c:v>
                </c:pt>
                <c:pt idx="2803">
                  <c:v>2.286928206831881</c:v>
                </c:pt>
                <c:pt idx="2804">
                  <c:v>2.2878627965939984</c:v>
                </c:pt>
                <c:pt idx="2805">
                  <c:v>2.2696772151316273</c:v>
                </c:pt>
                <c:pt idx="2806">
                  <c:v>2.28355718894045</c:v>
                </c:pt>
                <c:pt idx="2807">
                  <c:v>2.3474347601977752</c:v>
                </c:pt>
                <c:pt idx="2808">
                  <c:v>2.1711774062962368</c:v>
                </c:pt>
                <c:pt idx="2809">
                  <c:v>2.1648666767808935</c:v>
                </c:pt>
                <c:pt idx="2810">
                  <c:v>2.1999986773393676</c:v>
                </c:pt>
                <c:pt idx="2811">
                  <c:v>2.2957971020602632</c:v>
                </c:pt>
                <c:pt idx="2812">
                  <c:v>2.2959053955987057</c:v>
                </c:pt>
                <c:pt idx="2813">
                  <c:v>2.3327002024179624</c:v>
                </c:pt>
                <c:pt idx="2814">
                  <c:v>2.3114877108856002</c:v>
                </c:pt>
                <c:pt idx="2815">
                  <c:v>2.3818214123737631</c:v>
                </c:pt>
                <c:pt idx="2816">
                  <c:v>2.2864352101255427</c:v>
                </c:pt>
                <c:pt idx="2817">
                  <c:v>2.3560681060255924</c:v>
                </c:pt>
                <c:pt idx="2818">
                  <c:v>2.33440855754443</c:v>
                </c:pt>
                <c:pt idx="2819">
                  <c:v>2.3184929583301348</c:v>
                </c:pt>
                <c:pt idx="2820">
                  <c:v>2.2523105081664498</c:v>
                </c:pt>
                <c:pt idx="2821">
                  <c:v>2.3079691720031632</c:v>
                </c:pt>
                <c:pt idx="2822">
                  <c:v>2.3118044998053922</c:v>
                </c:pt>
                <c:pt idx="2823">
                  <c:v>2.2992588167208972</c:v>
                </c:pt>
                <c:pt idx="2824">
                  <c:v>2.3803756796971527</c:v>
                </c:pt>
                <c:pt idx="2825">
                  <c:v>2.3789840406727012</c:v>
                </c:pt>
                <c:pt idx="2826">
                  <c:v>2.355375817266077</c:v>
                </c:pt>
                <c:pt idx="2827">
                  <c:v>2.4096170122233525</c:v>
                </c:pt>
                <c:pt idx="2828">
                  <c:v>2.4519421540227841</c:v>
                </c:pt>
                <c:pt idx="2829">
                  <c:v>2.4527370692089914</c:v>
                </c:pt>
                <c:pt idx="2830">
                  <c:v>2.4938179438653179</c:v>
                </c:pt>
                <c:pt idx="2831">
                  <c:v>2.5026572077090292</c:v>
                </c:pt>
                <c:pt idx="2832">
                  <c:v>2.5334705330070086</c:v>
                </c:pt>
                <c:pt idx="2833">
                  <c:v>2.5381625337081886</c:v>
                </c:pt>
                <c:pt idx="2834">
                  <c:v>2.5425582443551473</c:v>
                </c:pt>
                <c:pt idx="2835">
                  <c:v>2.5641595815863991</c:v>
                </c:pt>
                <c:pt idx="2836">
                  <c:v>2.5924161335008766</c:v>
                </c:pt>
                <c:pt idx="2837">
                  <c:v>2.5866706877466106</c:v>
                </c:pt>
                <c:pt idx="2838">
                  <c:v>2.5689106128975006</c:v>
                </c:pt>
                <c:pt idx="2839">
                  <c:v>2.5490999939192136</c:v>
                </c:pt>
                <c:pt idx="2840">
                  <c:v>2.5776931076363789</c:v>
                </c:pt>
                <c:pt idx="2841">
                  <c:v>2.5915792333607648</c:v>
                </c:pt>
                <c:pt idx="2842">
                  <c:v>2.5716873803571567</c:v>
                </c:pt>
                <c:pt idx="2843">
                  <c:v>2.5970895732828678</c:v>
                </c:pt>
                <c:pt idx="2844">
                  <c:v>2.5912108296065548</c:v>
                </c:pt>
                <c:pt idx="2845">
                  <c:v>2.5635683123398958</c:v>
                </c:pt>
                <c:pt idx="2846">
                  <c:v>2.581663191648806</c:v>
                </c:pt>
                <c:pt idx="2847">
                  <c:v>2.5616551471796796</c:v>
                </c:pt>
                <c:pt idx="2848">
                  <c:v>2.6170938723280823</c:v>
                </c:pt>
                <c:pt idx="2849">
                  <c:v>2.6205118633539732</c:v>
                </c:pt>
                <c:pt idx="2850">
                  <c:v>2.670119317370824</c:v>
                </c:pt>
                <c:pt idx="2851">
                  <c:v>2.6475012149874284</c:v>
                </c:pt>
                <c:pt idx="2852">
                  <c:v>2.6532205019276836</c:v>
                </c:pt>
                <c:pt idx="2853">
                  <c:v>2.5288737156991177</c:v>
                </c:pt>
                <c:pt idx="2854">
                  <c:v>2.5454890747577927</c:v>
                </c:pt>
                <c:pt idx="2855">
                  <c:v>2.5913919604603675</c:v>
                </c:pt>
                <c:pt idx="2856">
                  <c:v>2.6329392652640249</c:v>
                </c:pt>
                <c:pt idx="2857">
                  <c:v>2.6336388244387079</c:v>
                </c:pt>
                <c:pt idx="2858">
                  <c:v>2.6039653334882642</c:v>
                </c:pt>
                <c:pt idx="2859">
                  <c:v>2.635637772013133</c:v>
                </c:pt>
                <c:pt idx="2860">
                  <c:v>2.6128029451260351</c:v>
                </c:pt>
                <c:pt idx="2861">
                  <c:v>2.6696855922045915</c:v>
                </c:pt>
                <c:pt idx="2862">
                  <c:v>2.6681418148671865</c:v>
                </c:pt>
                <c:pt idx="2863">
                  <c:v>2.6999019129891737</c:v>
                </c:pt>
                <c:pt idx="2864">
                  <c:v>2.7391780845072558</c:v>
                </c:pt>
                <c:pt idx="2865">
                  <c:v>2.7548059149721711</c:v>
                </c:pt>
                <c:pt idx="2866">
                  <c:v>2.7856170997311849</c:v>
                </c:pt>
                <c:pt idx="2867">
                  <c:v>2.8133765061149378</c:v>
                </c:pt>
                <c:pt idx="2868">
                  <c:v>2.8244759329782254</c:v>
                </c:pt>
                <c:pt idx="2869">
                  <c:v>2.848919398390497</c:v>
                </c:pt>
                <c:pt idx="2870">
                  <c:v>2.8369786375047794</c:v>
                </c:pt>
                <c:pt idx="2871">
                  <c:v>2.8291942676394242</c:v>
                </c:pt>
                <c:pt idx="2872">
                  <c:v>2.825045201107617</c:v>
                </c:pt>
                <c:pt idx="2873">
                  <c:v>2.8419983534977438</c:v>
                </c:pt>
                <c:pt idx="2874">
                  <c:v>2.8099968632636072</c:v>
                </c:pt>
                <c:pt idx="2875">
                  <c:v>2.8594991831834013</c:v>
                </c:pt>
                <c:pt idx="2876">
                  <c:v>2.8614960992762279</c:v>
                </c:pt>
                <c:pt idx="2877">
                  <c:v>2.8436759811026371</c:v>
                </c:pt>
                <c:pt idx="2878">
                  <c:v>2.8263750247060364</c:v>
                </c:pt>
                <c:pt idx="2879">
                  <c:v>2.8436532639288208</c:v>
                </c:pt>
                <c:pt idx="2880">
                  <c:v>2.8868328662158111</c:v>
                </c:pt>
                <c:pt idx="2881">
                  <c:v>2.8737418155856371</c:v>
                </c:pt>
                <c:pt idx="2882">
                  <c:v>2.8713065901609456</c:v>
                </c:pt>
                <c:pt idx="2883">
                  <c:v>2.8783490535337508</c:v>
                </c:pt>
                <c:pt idx="2884">
                  <c:v>2.8223295406770732</c:v>
                </c:pt>
                <c:pt idx="2885">
                  <c:v>2.8435190748937331</c:v>
                </c:pt>
                <c:pt idx="2886">
                  <c:v>2.8364785449325023</c:v>
                </c:pt>
                <c:pt idx="2887">
                  <c:v>2.8351818035521008</c:v>
                </c:pt>
                <c:pt idx="2888">
                  <c:v>2.8024854098445284</c:v>
                </c:pt>
                <c:pt idx="2889">
                  <c:v>2.8652849032620393</c:v>
                </c:pt>
                <c:pt idx="2890">
                  <c:v>2.855436571649681</c:v>
                </c:pt>
                <c:pt idx="2891">
                  <c:v>2.7920598464126369</c:v>
                </c:pt>
                <c:pt idx="2892">
                  <c:v>2.8278070620336897</c:v>
                </c:pt>
                <c:pt idx="2893">
                  <c:v>2.7760961287953574</c:v>
                </c:pt>
                <c:pt idx="2894">
                  <c:v>2.7758337889177858</c:v>
                </c:pt>
                <c:pt idx="2895">
                  <c:v>2.8404560679886361</c:v>
                </c:pt>
                <c:pt idx="2896">
                  <c:v>2.859945431287898</c:v>
                </c:pt>
                <c:pt idx="2897">
                  <c:v>2.8765500196308746</c:v>
                </c:pt>
                <c:pt idx="2898">
                  <c:v>2.8579252794210839</c:v>
                </c:pt>
                <c:pt idx="2899">
                  <c:v>2.8273783572693225</c:v>
                </c:pt>
                <c:pt idx="2900">
                  <c:v>2.7754886409245634</c:v>
                </c:pt>
                <c:pt idx="2901">
                  <c:v>2.8007596846426517</c:v>
                </c:pt>
                <c:pt idx="2902">
                  <c:v>2.8033645113279251</c:v>
                </c:pt>
                <c:pt idx="2903">
                  <c:v>2.8349310740491602</c:v>
                </c:pt>
                <c:pt idx="2904">
                  <c:v>2.8040388791601809</c:v>
                </c:pt>
                <c:pt idx="2905">
                  <c:v>2.7885852600341905</c:v>
                </c:pt>
                <c:pt idx="2906">
                  <c:v>2.7161189063846369</c:v>
                </c:pt>
                <c:pt idx="2907">
                  <c:v>2.7354076069217999</c:v>
                </c:pt>
                <c:pt idx="2908">
                  <c:v>2.7382136099608694</c:v>
                </c:pt>
                <c:pt idx="2909">
                  <c:v>2.6443273025330085</c:v>
                </c:pt>
              </c:numCache>
            </c:numRef>
          </c:val>
          <c:smooth val="0"/>
          <c:extLst>
            <c:ext xmlns:c16="http://schemas.microsoft.com/office/drawing/2014/chart" uri="{C3380CC4-5D6E-409C-BE32-E72D297353CC}">
              <c16:uniqueId val="{00000002-3569-4F5E-9B4E-4CF1BCEA8543}"/>
            </c:ext>
          </c:extLst>
        </c:ser>
        <c:ser>
          <c:idx val="1"/>
          <c:order val="1"/>
          <c:tx>
            <c:v>SMLL</c:v>
          </c:tx>
          <c:spPr>
            <a:ln w="28575" cap="rnd">
              <a:solidFill>
                <a:schemeClr val="accent5">
                  <a:lumMod val="60000"/>
                  <a:lumOff val="40000"/>
                </a:schemeClr>
              </a:solidFill>
              <a:round/>
            </a:ln>
            <a:effectLst/>
          </c:spPr>
          <c:marker>
            <c:symbol val="none"/>
          </c:marker>
          <c:cat>
            <c:numRef>
              <c:f>Sheet1!$A$3:$A$2912</c:f>
              <c:numCache>
                <c:formatCode>m/d/yyyy</c:formatCode>
                <c:ptCount val="2910"/>
                <c:pt idx="0">
                  <c:v>40177</c:v>
                </c:pt>
                <c:pt idx="1">
                  <c:v>40178</c:v>
                </c:pt>
                <c:pt idx="2">
                  <c:v>40182</c:v>
                </c:pt>
                <c:pt idx="3">
                  <c:v>40183</c:v>
                </c:pt>
                <c:pt idx="4">
                  <c:v>40184</c:v>
                </c:pt>
                <c:pt idx="5">
                  <c:v>40185</c:v>
                </c:pt>
                <c:pt idx="6">
                  <c:v>40186</c:v>
                </c:pt>
                <c:pt idx="7">
                  <c:v>40189</c:v>
                </c:pt>
                <c:pt idx="8">
                  <c:v>40190</c:v>
                </c:pt>
                <c:pt idx="9">
                  <c:v>40191</c:v>
                </c:pt>
                <c:pt idx="10">
                  <c:v>40192</c:v>
                </c:pt>
                <c:pt idx="11">
                  <c:v>40193</c:v>
                </c:pt>
                <c:pt idx="12">
                  <c:v>40196</c:v>
                </c:pt>
                <c:pt idx="13">
                  <c:v>40197</c:v>
                </c:pt>
                <c:pt idx="14">
                  <c:v>40198</c:v>
                </c:pt>
                <c:pt idx="15">
                  <c:v>40199</c:v>
                </c:pt>
                <c:pt idx="16">
                  <c:v>40200</c:v>
                </c:pt>
                <c:pt idx="17">
                  <c:v>40203</c:v>
                </c:pt>
                <c:pt idx="18">
                  <c:v>40204</c:v>
                </c:pt>
                <c:pt idx="19">
                  <c:v>40205</c:v>
                </c:pt>
                <c:pt idx="20">
                  <c:v>40206</c:v>
                </c:pt>
                <c:pt idx="21">
                  <c:v>40207</c:v>
                </c:pt>
                <c:pt idx="22">
                  <c:v>40210</c:v>
                </c:pt>
                <c:pt idx="23">
                  <c:v>40211</c:v>
                </c:pt>
                <c:pt idx="24">
                  <c:v>40212</c:v>
                </c:pt>
                <c:pt idx="25">
                  <c:v>40213</c:v>
                </c:pt>
                <c:pt idx="26">
                  <c:v>40214</c:v>
                </c:pt>
                <c:pt idx="27">
                  <c:v>40217</c:v>
                </c:pt>
                <c:pt idx="28">
                  <c:v>40218</c:v>
                </c:pt>
                <c:pt idx="29">
                  <c:v>40219</c:v>
                </c:pt>
                <c:pt idx="30">
                  <c:v>40220</c:v>
                </c:pt>
                <c:pt idx="31">
                  <c:v>40221</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40273</c:v>
                </c:pt>
                <c:pt idx="65">
                  <c:v>40274</c:v>
                </c:pt>
                <c:pt idx="66">
                  <c:v>40275</c:v>
                </c:pt>
                <c:pt idx="67">
                  <c:v>40276</c:v>
                </c:pt>
                <c:pt idx="68">
                  <c:v>40277</c:v>
                </c:pt>
                <c:pt idx="69">
                  <c:v>40280</c:v>
                </c:pt>
                <c:pt idx="70">
                  <c:v>40281</c:v>
                </c:pt>
                <c:pt idx="71">
                  <c:v>40282</c:v>
                </c:pt>
                <c:pt idx="72">
                  <c:v>40283</c:v>
                </c:pt>
                <c:pt idx="73">
                  <c:v>40284</c:v>
                </c:pt>
                <c:pt idx="74">
                  <c:v>40287</c:v>
                </c:pt>
                <c:pt idx="75">
                  <c:v>40288</c:v>
                </c:pt>
                <c:pt idx="76">
                  <c:v>40290</c:v>
                </c:pt>
                <c:pt idx="77">
                  <c:v>40291</c:v>
                </c:pt>
                <c:pt idx="78">
                  <c:v>40294</c:v>
                </c:pt>
                <c:pt idx="79">
                  <c:v>40295</c:v>
                </c:pt>
                <c:pt idx="80">
                  <c:v>40296</c:v>
                </c:pt>
                <c:pt idx="81">
                  <c:v>40297</c:v>
                </c:pt>
                <c:pt idx="82">
                  <c:v>40298</c:v>
                </c:pt>
                <c:pt idx="83">
                  <c:v>40301</c:v>
                </c:pt>
                <c:pt idx="84">
                  <c:v>40302</c:v>
                </c:pt>
                <c:pt idx="85">
                  <c:v>40303</c:v>
                </c:pt>
                <c:pt idx="86">
                  <c:v>40304</c:v>
                </c:pt>
                <c:pt idx="87">
                  <c:v>40305</c:v>
                </c:pt>
                <c:pt idx="88">
                  <c:v>40308</c:v>
                </c:pt>
                <c:pt idx="89">
                  <c:v>40309</c:v>
                </c:pt>
                <c:pt idx="90">
                  <c:v>40310</c:v>
                </c:pt>
                <c:pt idx="91">
                  <c:v>40311</c:v>
                </c:pt>
                <c:pt idx="92">
                  <c:v>40312</c:v>
                </c:pt>
                <c:pt idx="93">
                  <c:v>40315</c:v>
                </c:pt>
                <c:pt idx="94">
                  <c:v>40316</c:v>
                </c:pt>
                <c:pt idx="95">
                  <c:v>40317</c:v>
                </c:pt>
                <c:pt idx="96">
                  <c:v>40318</c:v>
                </c:pt>
                <c:pt idx="97">
                  <c:v>40319</c:v>
                </c:pt>
                <c:pt idx="98">
                  <c:v>40322</c:v>
                </c:pt>
                <c:pt idx="99">
                  <c:v>40323</c:v>
                </c:pt>
                <c:pt idx="100">
                  <c:v>40324</c:v>
                </c:pt>
                <c:pt idx="101">
                  <c:v>40325</c:v>
                </c:pt>
                <c:pt idx="102">
                  <c:v>40326</c:v>
                </c:pt>
                <c:pt idx="103">
                  <c:v>40329</c:v>
                </c:pt>
                <c:pt idx="104">
                  <c:v>40330</c:v>
                </c:pt>
                <c:pt idx="105">
                  <c:v>40331</c:v>
                </c:pt>
                <c:pt idx="106">
                  <c:v>40333</c:v>
                </c:pt>
                <c:pt idx="107">
                  <c:v>40336</c:v>
                </c:pt>
                <c:pt idx="108">
                  <c:v>40337</c:v>
                </c:pt>
                <c:pt idx="109">
                  <c:v>40338</c:v>
                </c:pt>
                <c:pt idx="110">
                  <c:v>40339</c:v>
                </c:pt>
                <c:pt idx="111">
                  <c:v>40340</c:v>
                </c:pt>
                <c:pt idx="112">
                  <c:v>40343</c:v>
                </c:pt>
                <c:pt idx="113">
                  <c:v>40344</c:v>
                </c:pt>
                <c:pt idx="114">
                  <c:v>40345</c:v>
                </c:pt>
                <c:pt idx="115">
                  <c:v>40346</c:v>
                </c:pt>
                <c:pt idx="116">
                  <c:v>40347</c:v>
                </c:pt>
                <c:pt idx="117">
                  <c:v>40350</c:v>
                </c:pt>
                <c:pt idx="118">
                  <c:v>40351</c:v>
                </c:pt>
                <c:pt idx="119">
                  <c:v>40352</c:v>
                </c:pt>
                <c:pt idx="120">
                  <c:v>40353</c:v>
                </c:pt>
                <c:pt idx="121">
                  <c:v>40354</c:v>
                </c:pt>
                <c:pt idx="122">
                  <c:v>40357</c:v>
                </c:pt>
                <c:pt idx="123">
                  <c:v>40358</c:v>
                </c:pt>
                <c:pt idx="124">
                  <c:v>40359</c:v>
                </c:pt>
                <c:pt idx="125">
                  <c:v>40360</c:v>
                </c:pt>
                <c:pt idx="126">
                  <c:v>40361</c:v>
                </c:pt>
                <c:pt idx="127">
                  <c:v>40364</c:v>
                </c:pt>
                <c:pt idx="128">
                  <c:v>40365</c:v>
                </c:pt>
                <c:pt idx="129">
                  <c:v>40366</c:v>
                </c:pt>
                <c:pt idx="130">
                  <c:v>40367</c:v>
                </c:pt>
                <c:pt idx="131">
                  <c:v>40368</c:v>
                </c:pt>
                <c:pt idx="132">
                  <c:v>40371</c:v>
                </c:pt>
                <c:pt idx="133">
                  <c:v>40372</c:v>
                </c:pt>
                <c:pt idx="134">
                  <c:v>40373</c:v>
                </c:pt>
                <c:pt idx="135">
                  <c:v>40374</c:v>
                </c:pt>
                <c:pt idx="136">
                  <c:v>40375</c:v>
                </c:pt>
                <c:pt idx="137">
                  <c:v>40378</c:v>
                </c:pt>
                <c:pt idx="138">
                  <c:v>40379</c:v>
                </c:pt>
                <c:pt idx="139">
                  <c:v>40380</c:v>
                </c:pt>
                <c:pt idx="140">
                  <c:v>40381</c:v>
                </c:pt>
                <c:pt idx="141">
                  <c:v>40382</c:v>
                </c:pt>
                <c:pt idx="142">
                  <c:v>40385</c:v>
                </c:pt>
                <c:pt idx="143">
                  <c:v>40386</c:v>
                </c:pt>
                <c:pt idx="144">
                  <c:v>40387</c:v>
                </c:pt>
                <c:pt idx="145">
                  <c:v>40388</c:v>
                </c:pt>
                <c:pt idx="146">
                  <c:v>40389</c:v>
                </c:pt>
                <c:pt idx="147">
                  <c:v>40392</c:v>
                </c:pt>
                <c:pt idx="148">
                  <c:v>40393</c:v>
                </c:pt>
                <c:pt idx="149">
                  <c:v>40394</c:v>
                </c:pt>
                <c:pt idx="150">
                  <c:v>40395</c:v>
                </c:pt>
                <c:pt idx="151">
                  <c:v>40396</c:v>
                </c:pt>
                <c:pt idx="152">
                  <c:v>40399</c:v>
                </c:pt>
                <c:pt idx="153">
                  <c:v>40400</c:v>
                </c:pt>
                <c:pt idx="154">
                  <c:v>40401</c:v>
                </c:pt>
                <c:pt idx="155">
                  <c:v>40402</c:v>
                </c:pt>
                <c:pt idx="156">
                  <c:v>40403</c:v>
                </c:pt>
                <c:pt idx="157">
                  <c:v>40406</c:v>
                </c:pt>
                <c:pt idx="158">
                  <c:v>40407</c:v>
                </c:pt>
                <c:pt idx="159">
                  <c:v>40408</c:v>
                </c:pt>
                <c:pt idx="160">
                  <c:v>40409</c:v>
                </c:pt>
                <c:pt idx="161">
                  <c:v>40410</c:v>
                </c:pt>
                <c:pt idx="162">
                  <c:v>40413</c:v>
                </c:pt>
                <c:pt idx="163">
                  <c:v>40414</c:v>
                </c:pt>
                <c:pt idx="164">
                  <c:v>40415</c:v>
                </c:pt>
                <c:pt idx="165">
                  <c:v>40416</c:v>
                </c:pt>
                <c:pt idx="166">
                  <c:v>40417</c:v>
                </c:pt>
                <c:pt idx="167">
                  <c:v>40420</c:v>
                </c:pt>
                <c:pt idx="168">
                  <c:v>40421</c:v>
                </c:pt>
                <c:pt idx="169">
                  <c:v>40422</c:v>
                </c:pt>
                <c:pt idx="170">
                  <c:v>40423</c:v>
                </c:pt>
                <c:pt idx="171">
                  <c:v>40424</c:v>
                </c:pt>
                <c:pt idx="172">
                  <c:v>40427</c:v>
                </c:pt>
                <c:pt idx="173">
                  <c:v>40429</c:v>
                </c:pt>
                <c:pt idx="174">
                  <c:v>40430</c:v>
                </c:pt>
                <c:pt idx="175">
                  <c:v>40431</c:v>
                </c:pt>
                <c:pt idx="176">
                  <c:v>40434</c:v>
                </c:pt>
                <c:pt idx="177">
                  <c:v>40435</c:v>
                </c:pt>
                <c:pt idx="178">
                  <c:v>40436</c:v>
                </c:pt>
                <c:pt idx="179">
                  <c:v>40437</c:v>
                </c:pt>
                <c:pt idx="180">
                  <c:v>40438</c:v>
                </c:pt>
                <c:pt idx="181">
                  <c:v>40441</c:v>
                </c:pt>
                <c:pt idx="182">
                  <c:v>40442</c:v>
                </c:pt>
                <c:pt idx="183">
                  <c:v>40443</c:v>
                </c:pt>
                <c:pt idx="184">
                  <c:v>40444</c:v>
                </c:pt>
                <c:pt idx="185">
                  <c:v>40445</c:v>
                </c:pt>
                <c:pt idx="186">
                  <c:v>40448</c:v>
                </c:pt>
                <c:pt idx="187">
                  <c:v>40449</c:v>
                </c:pt>
                <c:pt idx="188">
                  <c:v>40450</c:v>
                </c:pt>
                <c:pt idx="189">
                  <c:v>40451</c:v>
                </c:pt>
                <c:pt idx="190">
                  <c:v>40452</c:v>
                </c:pt>
                <c:pt idx="191">
                  <c:v>40455</c:v>
                </c:pt>
                <c:pt idx="192">
                  <c:v>40456</c:v>
                </c:pt>
                <c:pt idx="193">
                  <c:v>40457</c:v>
                </c:pt>
                <c:pt idx="194">
                  <c:v>40458</c:v>
                </c:pt>
                <c:pt idx="195">
                  <c:v>40459</c:v>
                </c:pt>
                <c:pt idx="196">
                  <c:v>40462</c:v>
                </c:pt>
                <c:pt idx="197">
                  <c:v>40464</c:v>
                </c:pt>
                <c:pt idx="198">
                  <c:v>40465</c:v>
                </c:pt>
                <c:pt idx="199">
                  <c:v>40466</c:v>
                </c:pt>
                <c:pt idx="200">
                  <c:v>40469</c:v>
                </c:pt>
                <c:pt idx="201">
                  <c:v>40470</c:v>
                </c:pt>
                <c:pt idx="202">
                  <c:v>40471</c:v>
                </c:pt>
                <c:pt idx="203">
                  <c:v>40472</c:v>
                </c:pt>
                <c:pt idx="204">
                  <c:v>40473</c:v>
                </c:pt>
                <c:pt idx="205">
                  <c:v>40476</c:v>
                </c:pt>
                <c:pt idx="206">
                  <c:v>40477</c:v>
                </c:pt>
                <c:pt idx="207">
                  <c:v>40478</c:v>
                </c:pt>
                <c:pt idx="208">
                  <c:v>40479</c:v>
                </c:pt>
                <c:pt idx="209">
                  <c:v>40480</c:v>
                </c:pt>
                <c:pt idx="210">
                  <c:v>40483</c:v>
                </c:pt>
                <c:pt idx="211">
                  <c:v>40485</c:v>
                </c:pt>
                <c:pt idx="212">
                  <c:v>40486</c:v>
                </c:pt>
                <c:pt idx="213">
                  <c:v>40487</c:v>
                </c:pt>
                <c:pt idx="214">
                  <c:v>40490</c:v>
                </c:pt>
                <c:pt idx="215">
                  <c:v>40491</c:v>
                </c:pt>
                <c:pt idx="216">
                  <c:v>40492</c:v>
                </c:pt>
                <c:pt idx="217">
                  <c:v>40493</c:v>
                </c:pt>
                <c:pt idx="218">
                  <c:v>40494</c:v>
                </c:pt>
                <c:pt idx="219">
                  <c:v>40498</c:v>
                </c:pt>
                <c:pt idx="220">
                  <c:v>40499</c:v>
                </c:pt>
                <c:pt idx="221">
                  <c:v>40500</c:v>
                </c:pt>
                <c:pt idx="222">
                  <c:v>40501</c:v>
                </c:pt>
                <c:pt idx="223">
                  <c:v>40504</c:v>
                </c:pt>
                <c:pt idx="224">
                  <c:v>40505</c:v>
                </c:pt>
                <c:pt idx="225">
                  <c:v>40506</c:v>
                </c:pt>
                <c:pt idx="226">
                  <c:v>40507</c:v>
                </c:pt>
                <c:pt idx="227">
                  <c:v>40508</c:v>
                </c:pt>
                <c:pt idx="228">
                  <c:v>40511</c:v>
                </c:pt>
                <c:pt idx="229">
                  <c:v>40512</c:v>
                </c:pt>
                <c:pt idx="230">
                  <c:v>40513</c:v>
                </c:pt>
                <c:pt idx="231">
                  <c:v>40514</c:v>
                </c:pt>
                <c:pt idx="232">
                  <c:v>40515</c:v>
                </c:pt>
                <c:pt idx="233">
                  <c:v>40518</c:v>
                </c:pt>
                <c:pt idx="234">
                  <c:v>40519</c:v>
                </c:pt>
                <c:pt idx="235">
                  <c:v>40520</c:v>
                </c:pt>
                <c:pt idx="236">
                  <c:v>40521</c:v>
                </c:pt>
                <c:pt idx="237">
                  <c:v>40522</c:v>
                </c:pt>
                <c:pt idx="238">
                  <c:v>40525</c:v>
                </c:pt>
                <c:pt idx="239">
                  <c:v>40526</c:v>
                </c:pt>
                <c:pt idx="240">
                  <c:v>40527</c:v>
                </c:pt>
                <c:pt idx="241">
                  <c:v>40528</c:v>
                </c:pt>
                <c:pt idx="242">
                  <c:v>40529</c:v>
                </c:pt>
                <c:pt idx="243">
                  <c:v>40532</c:v>
                </c:pt>
                <c:pt idx="244">
                  <c:v>40533</c:v>
                </c:pt>
                <c:pt idx="245">
                  <c:v>40534</c:v>
                </c:pt>
                <c:pt idx="246">
                  <c:v>40535</c:v>
                </c:pt>
                <c:pt idx="247">
                  <c:v>40536</c:v>
                </c:pt>
                <c:pt idx="248">
                  <c:v>40539</c:v>
                </c:pt>
                <c:pt idx="249">
                  <c:v>40540</c:v>
                </c:pt>
                <c:pt idx="250">
                  <c:v>40541</c:v>
                </c:pt>
                <c:pt idx="251">
                  <c:v>40542</c:v>
                </c:pt>
                <c:pt idx="252">
                  <c:v>40543</c:v>
                </c:pt>
                <c:pt idx="253">
                  <c:v>40546</c:v>
                </c:pt>
                <c:pt idx="254">
                  <c:v>40547</c:v>
                </c:pt>
                <c:pt idx="255">
                  <c:v>40548</c:v>
                </c:pt>
                <c:pt idx="256">
                  <c:v>40549</c:v>
                </c:pt>
                <c:pt idx="257">
                  <c:v>40550</c:v>
                </c:pt>
                <c:pt idx="258">
                  <c:v>40553</c:v>
                </c:pt>
                <c:pt idx="259">
                  <c:v>40554</c:v>
                </c:pt>
                <c:pt idx="260">
                  <c:v>40555</c:v>
                </c:pt>
                <c:pt idx="261">
                  <c:v>40556</c:v>
                </c:pt>
                <c:pt idx="262">
                  <c:v>40557</c:v>
                </c:pt>
                <c:pt idx="263">
                  <c:v>40560</c:v>
                </c:pt>
                <c:pt idx="264">
                  <c:v>40561</c:v>
                </c:pt>
                <c:pt idx="265">
                  <c:v>40562</c:v>
                </c:pt>
                <c:pt idx="266">
                  <c:v>40563</c:v>
                </c:pt>
                <c:pt idx="267">
                  <c:v>40564</c:v>
                </c:pt>
                <c:pt idx="268">
                  <c:v>40567</c:v>
                </c:pt>
                <c:pt idx="269">
                  <c:v>40568</c:v>
                </c:pt>
                <c:pt idx="270">
                  <c:v>40569</c:v>
                </c:pt>
                <c:pt idx="271">
                  <c:v>40570</c:v>
                </c:pt>
                <c:pt idx="272">
                  <c:v>40571</c:v>
                </c:pt>
                <c:pt idx="273">
                  <c:v>40574</c:v>
                </c:pt>
                <c:pt idx="274">
                  <c:v>40575</c:v>
                </c:pt>
                <c:pt idx="275">
                  <c:v>40576</c:v>
                </c:pt>
                <c:pt idx="276">
                  <c:v>40577</c:v>
                </c:pt>
                <c:pt idx="277">
                  <c:v>40578</c:v>
                </c:pt>
                <c:pt idx="278">
                  <c:v>40581</c:v>
                </c:pt>
                <c:pt idx="279">
                  <c:v>40582</c:v>
                </c:pt>
                <c:pt idx="280">
                  <c:v>40583</c:v>
                </c:pt>
                <c:pt idx="281">
                  <c:v>40584</c:v>
                </c:pt>
                <c:pt idx="282">
                  <c:v>40585</c:v>
                </c:pt>
                <c:pt idx="283">
                  <c:v>40588</c:v>
                </c:pt>
                <c:pt idx="284">
                  <c:v>40589</c:v>
                </c:pt>
                <c:pt idx="285">
                  <c:v>40590</c:v>
                </c:pt>
                <c:pt idx="286">
                  <c:v>40591</c:v>
                </c:pt>
                <c:pt idx="287">
                  <c:v>40592</c:v>
                </c:pt>
                <c:pt idx="288">
                  <c:v>40595</c:v>
                </c:pt>
                <c:pt idx="289">
                  <c:v>40596</c:v>
                </c:pt>
                <c:pt idx="290">
                  <c:v>40597</c:v>
                </c:pt>
                <c:pt idx="291">
                  <c:v>40598</c:v>
                </c:pt>
                <c:pt idx="292">
                  <c:v>40599</c:v>
                </c:pt>
                <c:pt idx="293">
                  <c:v>40602</c:v>
                </c:pt>
                <c:pt idx="294">
                  <c:v>40603</c:v>
                </c:pt>
                <c:pt idx="295">
                  <c:v>40604</c:v>
                </c:pt>
                <c:pt idx="296">
                  <c:v>40605</c:v>
                </c:pt>
                <c:pt idx="297">
                  <c:v>40606</c:v>
                </c:pt>
                <c:pt idx="298">
                  <c:v>40611</c:v>
                </c:pt>
                <c:pt idx="299">
                  <c:v>40612</c:v>
                </c:pt>
                <c:pt idx="300">
                  <c:v>40613</c:v>
                </c:pt>
                <c:pt idx="301">
                  <c:v>40616</c:v>
                </c:pt>
                <c:pt idx="302">
                  <c:v>40617</c:v>
                </c:pt>
                <c:pt idx="303">
                  <c:v>40618</c:v>
                </c:pt>
                <c:pt idx="304">
                  <c:v>40619</c:v>
                </c:pt>
                <c:pt idx="305">
                  <c:v>40620</c:v>
                </c:pt>
                <c:pt idx="306">
                  <c:v>40623</c:v>
                </c:pt>
                <c:pt idx="307">
                  <c:v>40624</c:v>
                </c:pt>
                <c:pt idx="308">
                  <c:v>40625</c:v>
                </c:pt>
                <c:pt idx="309">
                  <c:v>40626</c:v>
                </c:pt>
                <c:pt idx="310">
                  <c:v>40627</c:v>
                </c:pt>
                <c:pt idx="311">
                  <c:v>40630</c:v>
                </c:pt>
                <c:pt idx="312">
                  <c:v>40631</c:v>
                </c:pt>
                <c:pt idx="313">
                  <c:v>40632</c:v>
                </c:pt>
                <c:pt idx="314">
                  <c:v>40633</c:v>
                </c:pt>
                <c:pt idx="315">
                  <c:v>40634</c:v>
                </c:pt>
                <c:pt idx="316">
                  <c:v>40637</c:v>
                </c:pt>
                <c:pt idx="317">
                  <c:v>40638</c:v>
                </c:pt>
                <c:pt idx="318">
                  <c:v>40639</c:v>
                </c:pt>
                <c:pt idx="319">
                  <c:v>40640</c:v>
                </c:pt>
                <c:pt idx="320">
                  <c:v>40641</c:v>
                </c:pt>
                <c:pt idx="321">
                  <c:v>40644</c:v>
                </c:pt>
                <c:pt idx="322">
                  <c:v>40645</c:v>
                </c:pt>
                <c:pt idx="323">
                  <c:v>40646</c:v>
                </c:pt>
                <c:pt idx="324">
                  <c:v>40647</c:v>
                </c:pt>
                <c:pt idx="325">
                  <c:v>40648</c:v>
                </c:pt>
                <c:pt idx="326">
                  <c:v>40651</c:v>
                </c:pt>
                <c:pt idx="327">
                  <c:v>40652</c:v>
                </c:pt>
                <c:pt idx="328">
                  <c:v>40653</c:v>
                </c:pt>
                <c:pt idx="329">
                  <c:v>40658</c:v>
                </c:pt>
                <c:pt idx="330">
                  <c:v>40659</c:v>
                </c:pt>
                <c:pt idx="331">
                  <c:v>40660</c:v>
                </c:pt>
                <c:pt idx="332">
                  <c:v>40661</c:v>
                </c:pt>
                <c:pt idx="333">
                  <c:v>40662</c:v>
                </c:pt>
                <c:pt idx="334">
                  <c:v>40665</c:v>
                </c:pt>
                <c:pt idx="335">
                  <c:v>40666</c:v>
                </c:pt>
                <c:pt idx="336">
                  <c:v>40667</c:v>
                </c:pt>
                <c:pt idx="337">
                  <c:v>40668</c:v>
                </c:pt>
                <c:pt idx="338">
                  <c:v>40669</c:v>
                </c:pt>
                <c:pt idx="339">
                  <c:v>40672</c:v>
                </c:pt>
                <c:pt idx="340">
                  <c:v>40673</c:v>
                </c:pt>
                <c:pt idx="341">
                  <c:v>40674</c:v>
                </c:pt>
                <c:pt idx="342">
                  <c:v>40675</c:v>
                </c:pt>
                <c:pt idx="343">
                  <c:v>40676</c:v>
                </c:pt>
                <c:pt idx="344">
                  <c:v>40679</c:v>
                </c:pt>
                <c:pt idx="345">
                  <c:v>40680</c:v>
                </c:pt>
                <c:pt idx="346">
                  <c:v>40681</c:v>
                </c:pt>
                <c:pt idx="347">
                  <c:v>40682</c:v>
                </c:pt>
                <c:pt idx="348">
                  <c:v>40683</c:v>
                </c:pt>
                <c:pt idx="349">
                  <c:v>40686</c:v>
                </c:pt>
                <c:pt idx="350">
                  <c:v>40687</c:v>
                </c:pt>
                <c:pt idx="351">
                  <c:v>40688</c:v>
                </c:pt>
                <c:pt idx="352">
                  <c:v>40689</c:v>
                </c:pt>
                <c:pt idx="353">
                  <c:v>40690</c:v>
                </c:pt>
                <c:pt idx="354">
                  <c:v>40693</c:v>
                </c:pt>
                <c:pt idx="355">
                  <c:v>40694</c:v>
                </c:pt>
                <c:pt idx="356">
                  <c:v>40695</c:v>
                </c:pt>
                <c:pt idx="357">
                  <c:v>40696</c:v>
                </c:pt>
                <c:pt idx="358">
                  <c:v>40697</c:v>
                </c:pt>
                <c:pt idx="359">
                  <c:v>40700</c:v>
                </c:pt>
                <c:pt idx="360">
                  <c:v>40701</c:v>
                </c:pt>
                <c:pt idx="361">
                  <c:v>40702</c:v>
                </c:pt>
                <c:pt idx="362">
                  <c:v>40703</c:v>
                </c:pt>
                <c:pt idx="363">
                  <c:v>40704</c:v>
                </c:pt>
                <c:pt idx="364">
                  <c:v>40707</c:v>
                </c:pt>
                <c:pt idx="365">
                  <c:v>40708</c:v>
                </c:pt>
                <c:pt idx="366">
                  <c:v>40709</c:v>
                </c:pt>
                <c:pt idx="367">
                  <c:v>40710</c:v>
                </c:pt>
                <c:pt idx="368">
                  <c:v>40711</c:v>
                </c:pt>
                <c:pt idx="369">
                  <c:v>40714</c:v>
                </c:pt>
                <c:pt idx="370">
                  <c:v>40715</c:v>
                </c:pt>
                <c:pt idx="371">
                  <c:v>40716</c:v>
                </c:pt>
                <c:pt idx="372">
                  <c:v>40718</c:v>
                </c:pt>
                <c:pt idx="373">
                  <c:v>40721</c:v>
                </c:pt>
                <c:pt idx="374">
                  <c:v>40722</c:v>
                </c:pt>
                <c:pt idx="375">
                  <c:v>40723</c:v>
                </c:pt>
                <c:pt idx="376">
                  <c:v>40724</c:v>
                </c:pt>
                <c:pt idx="377">
                  <c:v>40725</c:v>
                </c:pt>
                <c:pt idx="378">
                  <c:v>40728</c:v>
                </c:pt>
                <c:pt idx="379">
                  <c:v>40729</c:v>
                </c:pt>
                <c:pt idx="380">
                  <c:v>40730</c:v>
                </c:pt>
                <c:pt idx="381">
                  <c:v>40731</c:v>
                </c:pt>
                <c:pt idx="382">
                  <c:v>40732</c:v>
                </c:pt>
                <c:pt idx="383">
                  <c:v>40735</c:v>
                </c:pt>
                <c:pt idx="384">
                  <c:v>40736</c:v>
                </c:pt>
                <c:pt idx="385">
                  <c:v>40737</c:v>
                </c:pt>
                <c:pt idx="386">
                  <c:v>40738</c:v>
                </c:pt>
                <c:pt idx="387">
                  <c:v>40739</c:v>
                </c:pt>
                <c:pt idx="388">
                  <c:v>40742</c:v>
                </c:pt>
                <c:pt idx="389">
                  <c:v>40743</c:v>
                </c:pt>
                <c:pt idx="390">
                  <c:v>40744</c:v>
                </c:pt>
                <c:pt idx="391">
                  <c:v>40745</c:v>
                </c:pt>
                <c:pt idx="392">
                  <c:v>40746</c:v>
                </c:pt>
                <c:pt idx="393">
                  <c:v>40749</c:v>
                </c:pt>
                <c:pt idx="394">
                  <c:v>40750</c:v>
                </c:pt>
                <c:pt idx="395">
                  <c:v>40751</c:v>
                </c:pt>
                <c:pt idx="396">
                  <c:v>40752</c:v>
                </c:pt>
                <c:pt idx="397">
                  <c:v>40753</c:v>
                </c:pt>
                <c:pt idx="398">
                  <c:v>40756</c:v>
                </c:pt>
                <c:pt idx="399">
                  <c:v>40757</c:v>
                </c:pt>
                <c:pt idx="400">
                  <c:v>40758</c:v>
                </c:pt>
                <c:pt idx="401">
                  <c:v>40759</c:v>
                </c:pt>
                <c:pt idx="402">
                  <c:v>40760</c:v>
                </c:pt>
                <c:pt idx="403">
                  <c:v>40763</c:v>
                </c:pt>
                <c:pt idx="404">
                  <c:v>40764</c:v>
                </c:pt>
                <c:pt idx="405">
                  <c:v>40765</c:v>
                </c:pt>
                <c:pt idx="406">
                  <c:v>40766</c:v>
                </c:pt>
                <c:pt idx="407">
                  <c:v>40767</c:v>
                </c:pt>
                <c:pt idx="408">
                  <c:v>40770</c:v>
                </c:pt>
                <c:pt idx="409">
                  <c:v>40771</c:v>
                </c:pt>
                <c:pt idx="410">
                  <c:v>40772</c:v>
                </c:pt>
                <c:pt idx="411">
                  <c:v>40773</c:v>
                </c:pt>
                <c:pt idx="412">
                  <c:v>40774</c:v>
                </c:pt>
                <c:pt idx="413">
                  <c:v>40777</c:v>
                </c:pt>
                <c:pt idx="414">
                  <c:v>40778</c:v>
                </c:pt>
                <c:pt idx="415">
                  <c:v>40779</c:v>
                </c:pt>
                <c:pt idx="416">
                  <c:v>40780</c:v>
                </c:pt>
                <c:pt idx="417">
                  <c:v>40781</c:v>
                </c:pt>
                <c:pt idx="418">
                  <c:v>40784</c:v>
                </c:pt>
                <c:pt idx="419">
                  <c:v>40785</c:v>
                </c:pt>
                <c:pt idx="420">
                  <c:v>40786</c:v>
                </c:pt>
                <c:pt idx="421">
                  <c:v>40787</c:v>
                </c:pt>
                <c:pt idx="422">
                  <c:v>40788</c:v>
                </c:pt>
                <c:pt idx="423">
                  <c:v>40791</c:v>
                </c:pt>
                <c:pt idx="424">
                  <c:v>40792</c:v>
                </c:pt>
                <c:pt idx="425">
                  <c:v>40794</c:v>
                </c:pt>
                <c:pt idx="426">
                  <c:v>40795</c:v>
                </c:pt>
                <c:pt idx="427">
                  <c:v>40798</c:v>
                </c:pt>
                <c:pt idx="428">
                  <c:v>40799</c:v>
                </c:pt>
                <c:pt idx="429">
                  <c:v>40800</c:v>
                </c:pt>
                <c:pt idx="430">
                  <c:v>40801</c:v>
                </c:pt>
                <c:pt idx="431">
                  <c:v>40802</c:v>
                </c:pt>
                <c:pt idx="432">
                  <c:v>40805</c:v>
                </c:pt>
                <c:pt idx="433">
                  <c:v>40806</c:v>
                </c:pt>
                <c:pt idx="434">
                  <c:v>40807</c:v>
                </c:pt>
                <c:pt idx="435">
                  <c:v>40808</c:v>
                </c:pt>
                <c:pt idx="436">
                  <c:v>40809</c:v>
                </c:pt>
                <c:pt idx="437">
                  <c:v>40812</c:v>
                </c:pt>
                <c:pt idx="438">
                  <c:v>40813</c:v>
                </c:pt>
                <c:pt idx="439">
                  <c:v>40814</c:v>
                </c:pt>
                <c:pt idx="440">
                  <c:v>40815</c:v>
                </c:pt>
                <c:pt idx="441">
                  <c:v>40816</c:v>
                </c:pt>
                <c:pt idx="442">
                  <c:v>40819</c:v>
                </c:pt>
                <c:pt idx="443">
                  <c:v>40820</c:v>
                </c:pt>
                <c:pt idx="444">
                  <c:v>40821</c:v>
                </c:pt>
                <c:pt idx="445">
                  <c:v>40822</c:v>
                </c:pt>
                <c:pt idx="446">
                  <c:v>40823</c:v>
                </c:pt>
                <c:pt idx="447">
                  <c:v>40826</c:v>
                </c:pt>
                <c:pt idx="448">
                  <c:v>40827</c:v>
                </c:pt>
                <c:pt idx="449">
                  <c:v>40829</c:v>
                </c:pt>
                <c:pt idx="450">
                  <c:v>40830</c:v>
                </c:pt>
                <c:pt idx="451">
                  <c:v>40833</c:v>
                </c:pt>
                <c:pt idx="452">
                  <c:v>40834</c:v>
                </c:pt>
                <c:pt idx="453">
                  <c:v>40835</c:v>
                </c:pt>
                <c:pt idx="454">
                  <c:v>40836</c:v>
                </c:pt>
                <c:pt idx="455">
                  <c:v>40837</c:v>
                </c:pt>
                <c:pt idx="456">
                  <c:v>40840</c:v>
                </c:pt>
                <c:pt idx="457">
                  <c:v>40841</c:v>
                </c:pt>
                <c:pt idx="458">
                  <c:v>40842</c:v>
                </c:pt>
                <c:pt idx="459">
                  <c:v>40843</c:v>
                </c:pt>
                <c:pt idx="460">
                  <c:v>40844</c:v>
                </c:pt>
                <c:pt idx="461">
                  <c:v>40847</c:v>
                </c:pt>
                <c:pt idx="462">
                  <c:v>40848</c:v>
                </c:pt>
                <c:pt idx="463">
                  <c:v>40850</c:v>
                </c:pt>
                <c:pt idx="464">
                  <c:v>40851</c:v>
                </c:pt>
                <c:pt idx="465">
                  <c:v>40854</c:v>
                </c:pt>
                <c:pt idx="466">
                  <c:v>40855</c:v>
                </c:pt>
                <c:pt idx="467">
                  <c:v>40856</c:v>
                </c:pt>
                <c:pt idx="468">
                  <c:v>40857</c:v>
                </c:pt>
                <c:pt idx="469">
                  <c:v>40858</c:v>
                </c:pt>
                <c:pt idx="470">
                  <c:v>40861</c:v>
                </c:pt>
                <c:pt idx="471">
                  <c:v>40863</c:v>
                </c:pt>
                <c:pt idx="472">
                  <c:v>40864</c:v>
                </c:pt>
                <c:pt idx="473">
                  <c:v>40865</c:v>
                </c:pt>
                <c:pt idx="474">
                  <c:v>40868</c:v>
                </c:pt>
                <c:pt idx="475">
                  <c:v>40869</c:v>
                </c:pt>
                <c:pt idx="476">
                  <c:v>40870</c:v>
                </c:pt>
                <c:pt idx="477">
                  <c:v>40871</c:v>
                </c:pt>
                <c:pt idx="478">
                  <c:v>40872</c:v>
                </c:pt>
                <c:pt idx="479">
                  <c:v>40875</c:v>
                </c:pt>
                <c:pt idx="480">
                  <c:v>40876</c:v>
                </c:pt>
                <c:pt idx="481">
                  <c:v>40877</c:v>
                </c:pt>
                <c:pt idx="482">
                  <c:v>40878</c:v>
                </c:pt>
                <c:pt idx="483">
                  <c:v>40879</c:v>
                </c:pt>
                <c:pt idx="484">
                  <c:v>40882</c:v>
                </c:pt>
                <c:pt idx="485">
                  <c:v>40883</c:v>
                </c:pt>
                <c:pt idx="486">
                  <c:v>40884</c:v>
                </c:pt>
                <c:pt idx="487">
                  <c:v>40885</c:v>
                </c:pt>
                <c:pt idx="488">
                  <c:v>40886</c:v>
                </c:pt>
                <c:pt idx="489">
                  <c:v>40889</c:v>
                </c:pt>
                <c:pt idx="490">
                  <c:v>40890</c:v>
                </c:pt>
                <c:pt idx="491">
                  <c:v>40891</c:v>
                </c:pt>
                <c:pt idx="492">
                  <c:v>40892</c:v>
                </c:pt>
                <c:pt idx="493">
                  <c:v>40893</c:v>
                </c:pt>
                <c:pt idx="494">
                  <c:v>40896</c:v>
                </c:pt>
                <c:pt idx="495">
                  <c:v>40897</c:v>
                </c:pt>
                <c:pt idx="496">
                  <c:v>40898</c:v>
                </c:pt>
                <c:pt idx="497">
                  <c:v>40899</c:v>
                </c:pt>
                <c:pt idx="498">
                  <c:v>40900</c:v>
                </c:pt>
                <c:pt idx="499">
                  <c:v>40903</c:v>
                </c:pt>
                <c:pt idx="500">
                  <c:v>40904</c:v>
                </c:pt>
                <c:pt idx="501">
                  <c:v>40905</c:v>
                </c:pt>
                <c:pt idx="502">
                  <c:v>40906</c:v>
                </c:pt>
                <c:pt idx="503">
                  <c:v>40907</c:v>
                </c:pt>
                <c:pt idx="504">
                  <c:v>40910</c:v>
                </c:pt>
                <c:pt idx="505">
                  <c:v>40911</c:v>
                </c:pt>
                <c:pt idx="506">
                  <c:v>40912</c:v>
                </c:pt>
                <c:pt idx="507">
                  <c:v>40913</c:v>
                </c:pt>
                <c:pt idx="508">
                  <c:v>40914</c:v>
                </c:pt>
                <c:pt idx="509">
                  <c:v>40917</c:v>
                </c:pt>
                <c:pt idx="510">
                  <c:v>40918</c:v>
                </c:pt>
                <c:pt idx="511">
                  <c:v>40919</c:v>
                </c:pt>
                <c:pt idx="512">
                  <c:v>40920</c:v>
                </c:pt>
                <c:pt idx="513">
                  <c:v>40921</c:v>
                </c:pt>
                <c:pt idx="514">
                  <c:v>40924</c:v>
                </c:pt>
                <c:pt idx="515">
                  <c:v>40925</c:v>
                </c:pt>
                <c:pt idx="516">
                  <c:v>40926</c:v>
                </c:pt>
                <c:pt idx="517">
                  <c:v>40927</c:v>
                </c:pt>
                <c:pt idx="518">
                  <c:v>40928</c:v>
                </c:pt>
                <c:pt idx="519">
                  <c:v>40931</c:v>
                </c:pt>
                <c:pt idx="520">
                  <c:v>40932</c:v>
                </c:pt>
                <c:pt idx="521">
                  <c:v>40933</c:v>
                </c:pt>
                <c:pt idx="522">
                  <c:v>40934</c:v>
                </c:pt>
                <c:pt idx="523">
                  <c:v>40935</c:v>
                </c:pt>
                <c:pt idx="524">
                  <c:v>40938</c:v>
                </c:pt>
                <c:pt idx="525">
                  <c:v>40939</c:v>
                </c:pt>
                <c:pt idx="526">
                  <c:v>40940</c:v>
                </c:pt>
                <c:pt idx="527">
                  <c:v>40941</c:v>
                </c:pt>
                <c:pt idx="528">
                  <c:v>40942</c:v>
                </c:pt>
                <c:pt idx="529">
                  <c:v>40945</c:v>
                </c:pt>
                <c:pt idx="530">
                  <c:v>40946</c:v>
                </c:pt>
                <c:pt idx="531">
                  <c:v>40947</c:v>
                </c:pt>
                <c:pt idx="532">
                  <c:v>40948</c:v>
                </c:pt>
                <c:pt idx="533">
                  <c:v>40949</c:v>
                </c:pt>
                <c:pt idx="534">
                  <c:v>40952</c:v>
                </c:pt>
                <c:pt idx="535">
                  <c:v>40953</c:v>
                </c:pt>
                <c:pt idx="536">
                  <c:v>40954</c:v>
                </c:pt>
                <c:pt idx="537">
                  <c:v>40955</c:v>
                </c:pt>
                <c:pt idx="538">
                  <c:v>40956</c:v>
                </c:pt>
                <c:pt idx="539">
                  <c:v>40961</c:v>
                </c:pt>
                <c:pt idx="540">
                  <c:v>40962</c:v>
                </c:pt>
                <c:pt idx="541">
                  <c:v>40963</c:v>
                </c:pt>
                <c:pt idx="542">
                  <c:v>40966</c:v>
                </c:pt>
                <c:pt idx="543">
                  <c:v>40967</c:v>
                </c:pt>
                <c:pt idx="544">
                  <c:v>40968</c:v>
                </c:pt>
                <c:pt idx="545">
                  <c:v>40969</c:v>
                </c:pt>
                <c:pt idx="546">
                  <c:v>40970</c:v>
                </c:pt>
                <c:pt idx="547">
                  <c:v>40973</c:v>
                </c:pt>
                <c:pt idx="548">
                  <c:v>40974</c:v>
                </c:pt>
                <c:pt idx="549">
                  <c:v>40975</c:v>
                </c:pt>
                <c:pt idx="550">
                  <c:v>40976</c:v>
                </c:pt>
                <c:pt idx="551">
                  <c:v>40977</c:v>
                </c:pt>
                <c:pt idx="552">
                  <c:v>40980</c:v>
                </c:pt>
                <c:pt idx="553">
                  <c:v>40981</c:v>
                </c:pt>
                <c:pt idx="554">
                  <c:v>40982</c:v>
                </c:pt>
                <c:pt idx="555">
                  <c:v>40983</c:v>
                </c:pt>
                <c:pt idx="556">
                  <c:v>40984</c:v>
                </c:pt>
                <c:pt idx="557">
                  <c:v>40987</c:v>
                </c:pt>
                <c:pt idx="558">
                  <c:v>40988</c:v>
                </c:pt>
                <c:pt idx="559">
                  <c:v>40989</c:v>
                </c:pt>
                <c:pt idx="560">
                  <c:v>40990</c:v>
                </c:pt>
                <c:pt idx="561">
                  <c:v>40991</c:v>
                </c:pt>
                <c:pt idx="562">
                  <c:v>40994</c:v>
                </c:pt>
                <c:pt idx="563">
                  <c:v>40995</c:v>
                </c:pt>
                <c:pt idx="564">
                  <c:v>40996</c:v>
                </c:pt>
                <c:pt idx="565">
                  <c:v>40997</c:v>
                </c:pt>
                <c:pt idx="566">
                  <c:v>40998</c:v>
                </c:pt>
                <c:pt idx="567">
                  <c:v>41001</c:v>
                </c:pt>
                <c:pt idx="568">
                  <c:v>41002</c:v>
                </c:pt>
                <c:pt idx="569">
                  <c:v>41003</c:v>
                </c:pt>
                <c:pt idx="570">
                  <c:v>41004</c:v>
                </c:pt>
                <c:pt idx="571">
                  <c:v>41008</c:v>
                </c:pt>
                <c:pt idx="572">
                  <c:v>41009</c:v>
                </c:pt>
                <c:pt idx="573">
                  <c:v>41010</c:v>
                </c:pt>
                <c:pt idx="574">
                  <c:v>41011</c:v>
                </c:pt>
                <c:pt idx="575">
                  <c:v>41012</c:v>
                </c:pt>
                <c:pt idx="576">
                  <c:v>41015</c:v>
                </c:pt>
                <c:pt idx="577">
                  <c:v>41016</c:v>
                </c:pt>
                <c:pt idx="578">
                  <c:v>41017</c:v>
                </c:pt>
                <c:pt idx="579">
                  <c:v>41018</c:v>
                </c:pt>
                <c:pt idx="580">
                  <c:v>41019</c:v>
                </c:pt>
                <c:pt idx="581">
                  <c:v>41022</c:v>
                </c:pt>
                <c:pt idx="582">
                  <c:v>41023</c:v>
                </c:pt>
                <c:pt idx="583">
                  <c:v>41024</c:v>
                </c:pt>
                <c:pt idx="584">
                  <c:v>41025</c:v>
                </c:pt>
                <c:pt idx="585">
                  <c:v>41026</c:v>
                </c:pt>
                <c:pt idx="586">
                  <c:v>41029</c:v>
                </c:pt>
                <c:pt idx="587">
                  <c:v>41031</c:v>
                </c:pt>
                <c:pt idx="588">
                  <c:v>41032</c:v>
                </c:pt>
                <c:pt idx="589">
                  <c:v>41033</c:v>
                </c:pt>
                <c:pt idx="590">
                  <c:v>41036</c:v>
                </c:pt>
                <c:pt idx="591">
                  <c:v>41037</c:v>
                </c:pt>
                <c:pt idx="592">
                  <c:v>41038</c:v>
                </c:pt>
                <c:pt idx="593">
                  <c:v>41039</c:v>
                </c:pt>
                <c:pt idx="594">
                  <c:v>41040</c:v>
                </c:pt>
                <c:pt idx="595">
                  <c:v>41043</c:v>
                </c:pt>
                <c:pt idx="596">
                  <c:v>41044</c:v>
                </c:pt>
                <c:pt idx="597">
                  <c:v>41045</c:v>
                </c:pt>
                <c:pt idx="598">
                  <c:v>41046</c:v>
                </c:pt>
                <c:pt idx="599">
                  <c:v>41047</c:v>
                </c:pt>
                <c:pt idx="600">
                  <c:v>41050</c:v>
                </c:pt>
                <c:pt idx="601">
                  <c:v>41051</c:v>
                </c:pt>
                <c:pt idx="602">
                  <c:v>41052</c:v>
                </c:pt>
                <c:pt idx="603">
                  <c:v>41053</c:v>
                </c:pt>
                <c:pt idx="604">
                  <c:v>41054</c:v>
                </c:pt>
                <c:pt idx="605">
                  <c:v>41057</c:v>
                </c:pt>
                <c:pt idx="606">
                  <c:v>41058</c:v>
                </c:pt>
                <c:pt idx="607">
                  <c:v>41059</c:v>
                </c:pt>
                <c:pt idx="608">
                  <c:v>41060</c:v>
                </c:pt>
                <c:pt idx="609">
                  <c:v>41061</c:v>
                </c:pt>
                <c:pt idx="610">
                  <c:v>41064</c:v>
                </c:pt>
                <c:pt idx="611">
                  <c:v>41065</c:v>
                </c:pt>
                <c:pt idx="612">
                  <c:v>41066</c:v>
                </c:pt>
                <c:pt idx="613">
                  <c:v>41068</c:v>
                </c:pt>
                <c:pt idx="614">
                  <c:v>41071</c:v>
                </c:pt>
                <c:pt idx="615">
                  <c:v>41072</c:v>
                </c:pt>
                <c:pt idx="616">
                  <c:v>41073</c:v>
                </c:pt>
                <c:pt idx="617">
                  <c:v>41074</c:v>
                </c:pt>
                <c:pt idx="618">
                  <c:v>41075</c:v>
                </c:pt>
                <c:pt idx="619">
                  <c:v>41078</c:v>
                </c:pt>
                <c:pt idx="620">
                  <c:v>41079</c:v>
                </c:pt>
                <c:pt idx="621">
                  <c:v>41080</c:v>
                </c:pt>
                <c:pt idx="622">
                  <c:v>41081</c:v>
                </c:pt>
                <c:pt idx="623">
                  <c:v>41082</c:v>
                </c:pt>
                <c:pt idx="624">
                  <c:v>41085</c:v>
                </c:pt>
                <c:pt idx="625">
                  <c:v>41086</c:v>
                </c:pt>
                <c:pt idx="626">
                  <c:v>41087</c:v>
                </c:pt>
                <c:pt idx="627">
                  <c:v>41088</c:v>
                </c:pt>
                <c:pt idx="628">
                  <c:v>41089</c:v>
                </c:pt>
                <c:pt idx="629">
                  <c:v>41092</c:v>
                </c:pt>
                <c:pt idx="630">
                  <c:v>41093</c:v>
                </c:pt>
                <c:pt idx="631">
                  <c:v>41094</c:v>
                </c:pt>
                <c:pt idx="632">
                  <c:v>41095</c:v>
                </c:pt>
                <c:pt idx="633">
                  <c:v>41096</c:v>
                </c:pt>
                <c:pt idx="634">
                  <c:v>41099</c:v>
                </c:pt>
                <c:pt idx="635">
                  <c:v>41100</c:v>
                </c:pt>
                <c:pt idx="636">
                  <c:v>41101</c:v>
                </c:pt>
                <c:pt idx="637">
                  <c:v>41102</c:v>
                </c:pt>
                <c:pt idx="638">
                  <c:v>41103</c:v>
                </c:pt>
                <c:pt idx="639">
                  <c:v>41106</c:v>
                </c:pt>
                <c:pt idx="640">
                  <c:v>41107</c:v>
                </c:pt>
                <c:pt idx="641">
                  <c:v>41108</c:v>
                </c:pt>
                <c:pt idx="642">
                  <c:v>41109</c:v>
                </c:pt>
                <c:pt idx="643">
                  <c:v>41110</c:v>
                </c:pt>
                <c:pt idx="644">
                  <c:v>41113</c:v>
                </c:pt>
                <c:pt idx="645">
                  <c:v>41114</c:v>
                </c:pt>
                <c:pt idx="646">
                  <c:v>41115</c:v>
                </c:pt>
                <c:pt idx="647">
                  <c:v>41116</c:v>
                </c:pt>
                <c:pt idx="648">
                  <c:v>41117</c:v>
                </c:pt>
                <c:pt idx="649">
                  <c:v>41120</c:v>
                </c:pt>
                <c:pt idx="650">
                  <c:v>41121</c:v>
                </c:pt>
                <c:pt idx="651">
                  <c:v>41122</c:v>
                </c:pt>
                <c:pt idx="652">
                  <c:v>41123</c:v>
                </c:pt>
                <c:pt idx="653">
                  <c:v>41124</c:v>
                </c:pt>
                <c:pt idx="654">
                  <c:v>41127</c:v>
                </c:pt>
                <c:pt idx="655">
                  <c:v>41128</c:v>
                </c:pt>
                <c:pt idx="656">
                  <c:v>41129</c:v>
                </c:pt>
                <c:pt idx="657">
                  <c:v>41130</c:v>
                </c:pt>
                <c:pt idx="658">
                  <c:v>41131</c:v>
                </c:pt>
                <c:pt idx="659">
                  <c:v>41134</c:v>
                </c:pt>
                <c:pt idx="660">
                  <c:v>41135</c:v>
                </c:pt>
                <c:pt idx="661">
                  <c:v>41136</c:v>
                </c:pt>
                <c:pt idx="662">
                  <c:v>41137</c:v>
                </c:pt>
                <c:pt idx="663">
                  <c:v>41138</c:v>
                </c:pt>
                <c:pt idx="664">
                  <c:v>41141</c:v>
                </c:pt>
                <c:pt idx="665">
                  <c:v>41142</c:v>
                </c:pt>
                <c:pt idx="666">
                  <c:v>41143</c:v>
                </c:pt>
                <c:pt idx="667">
                  <c:v>41144</c:v>
                </c:pt>
                <c:pt idx="668">
                  <c:v>41145</c:v>
                </c:pt>
                <c:pt idx="669">
                  <c:v>41148</c:v>
                </c:pt>
                <c:pt idx="670">
                  <c:v>41149</c:v>
                </c:pt>
                <c:pt idx="671">
                  <c:v>41150</c:v>
                </c:pt>
                <c:pt idx="672">
                  <c:v>41151</c:v>
                </c:pt>
                <c:pt idx="673">
                  <c:v>41152</c:v>
                </c:pt>
                <c:pt idx="674">
                  <c:v>41155</c:v>
                </c:pt>
                <c:pt idx="675">
                  <c:v>41156</c:v>
                </c:pt>
                <c:pt idx="676">
                  <c:v>41157</c:v>
                </c:pt>
                <c:pt idx="677">
                  <c:v>41158</c:v>
                </c:pt>
                <c:pt idx="678">
                  <c:v>41162</c:v>
                </c:pt>
                <c:pt idx="679">
                  <c:v>41163</c:v>
                </c:pt>
                <c:pt idx="680">
                  <c:v>41164</c:v>
                </c:pt>
                <c:pt idx="681">
                  <c:v>41165</c:v>
                </c:pt>
                <c:pt idx="682">
                  <c:v>41166</c:v>
                </c:pt>
                <c:pt idx="683">
                  <c:v>41169</c:v>
                </c:pt>
                <c:pt idx="684">
                  <c:v>41170</c:v>
                </c:pt>
                <c:pt idx="685">
                  <c:v>41171</c:v>
                </c:pt>
                <c:pt idx="686">
                  <c:v>41172</c:v>
                </c:pt>
                <c:pt idx="687">
                  <c:v>41173</c:v>
                </c:pt>
                <c:pt idx="688">
                  <c:v>41176</c:v>
                </c:pt>
                <c:pt idx="689">
                  <c:v>41177</c:v>
                </c:pt>
                <c:pt idx="690">
                  <c:v>41178</c:v>
                </c:pt>
                <c:pt idx="691">
                  <c:v>41179</c:v>
                </c:pt>
                <c:pt idx="692">
                  <c:v>41180</c:v>
                </c:pt>
                <c:pt idx="693">
                  <c:v>41183</c:v>
                </c:pt>
                <c:pt idx="694">
                  <c:v>41184</c:v>
                </c:pt>
                <c:pt idx="695">
                  <c:v>41185</c:v>
                </c:pt>
                <c:pt idx="696">
                  <c:v>41186</c:v>
                </c:pt>
                <c:pt idx="697">
                  <c:v>41187</c:v>
                </c:pt>
                <c:pt idx="698">
                  <c:v>41190</c:v>
                </c:pt>
                <c:pt idx="699">
                  <c:v>41191</c:v>
                </c:pt>
                <c:pt idx="700">
                  <c:v>41192</c:v>
                </c:pt>
                <c:pt idx="701">
                  <c:v>41193</c:v>
                </c:pt>
                <c:pt idx="702">
                  <c:v>41197</c:v>
                </c:pt>
                <c:pt idx="703">
                  <c:v>41198</c:v>
                </c:pt>
                <c:pt idx="704">
                  <c:v>41199</c:v>
                </c:pt>
                <c:pt idx="705">
                  <c:v>41200</c:v>
                </c:pt>
                <c:pt idx="706">
                  <c:v>41201</c:v>
                </c:pt>
                <c:pt idx="707">
                  <c:v>41204</c:v>
                </c:pt>
                <c:pt idx="708">
                  <c:v>41205</c:v>
                </c:pt>
                <c:pt idx="709">
                  <c:v>41206</c:v>
                </c:pt>
                <c:pt idx="710">
                  <c:v>41207</c:v>
                </c:pt>
                <c:pt idx="711">
                  <c:v>41208</c:v>
                </c:pt>
                <c:pt idx="712">
                  <c:v>41211</c:v>
                </c:pt>
                <c:pt idx="713">
                  <c:v>41212</c:v>
                </c:pt>
                <c:pt idx="714">
                  <c:v>41213</c:v>
                </c:pt>
                <c:pt idx="715">
                  <c:v>41214</c:v>
                </c:pt>
                <c:pt idx="716">
                  <c:v>41218</c:v>
                </c:pt>
                <c:pt idx="717">
                  <c:v>41219</c:v>
                </c:pt>
                <c:pt idx="718">
                  <c:v>41220</c:v>
                </c:pt>
                <c:pt idx="719">
                  <c:v>41221</c:v>
                </c:pt>
                <c:pt idx="720">
                  <c:v>41222</c:v>
                </c:pt>
                <c:pt idx="721">
                  <c:v>41225</c:v>
                </c:pt>
                <c:pt idx="722">
                  <c:v>41226</c:v>
                </c:pt>
                <c:pt idx="723">
                  <c:v>41227</c:v>
                </c:pt>
                <c:pt idx="724">
                  <c:v>41229</c:v>
                </c:pt>
                <c:pt idx="725">
                  <c:v>41232</c:v>
                </c:pt>
                <c:pt idx="726">
                  <c:v>41233</c:v>
                </c:pt>
                <c:pt idx="727">
                  <c:v>41234</c:v>
                </c:pt>
                <c:pt idx="728">
                  <c:v>41235</c:v>
                </c:pt>
                <c:pt idx="729">
                  <c:v>41236</c:v>
                </c:pt>
                <c:pt idx="730">
                  <c:v>41239</c:v>
                </c:pt>
                <c:pt idx="731">
                  <c:v>41240</c:v>
                </c:pt>
                <c:pt idx="732">
                  <c:v>41241</c:v>
                </c:pt>
                <c:pt idx="733">
                  <c:v>41242</c:v>
                </c:pt>
                <c:pt idx="734">
                  <c:v>41243</c:v>
                </c:pt>
                <c:pt idx="735">
                  <c:v>41246</c:v>
                </c:pt>
                <c:pt idx="736">
                  <c:v>41247</c:v>
                </c:pt>
                <c:pt idx="737">
                  <c:v>41248</c:v>
                </c:pt>
                <c:pt idx="738">
                  <c:v>41249</c:v>
                </c:pt>
                <c:pt idx="739">
                  <c:v>41250</c:v>
                </c:pt>
                <c:pt idx="740">
                  <c:v>41253</c:v>
                </c:pt>
                <c:pt idx="741">
                  <c:v>41254</c:v>
                </c:pt>
                <c:pt idx="742">
                  <c:v>41255</c:v>
                </c:pt>
                <c:pt idx="743">
                  <c:v>41256</c:v>
                </c:pt>
                <c:pt idx="744">
                  <c:v>41257</c:v>
                </c:pt>
                <c:pt idx="745">
                  <c:v>41260</c:v>
                </c:pt>
                <c:pt idx="746">
                  <c:v>41261</c:v>
                </c:pt>
                <c:pt idx="747">
                  <c:v>41262</c:v>
                </c:pt>
                <c:pt idx="748">
                  <c:v>41263</c:v>
                </c:pt>
                <c:pt idx="749">
                  <c:v>41264</c:v>
                </c:pt>
                <c:pt idx="750">
                  <c:v>41267</c:v>
                </c:pt>
                <c:pt idx="751">
                  <c:v>41269</c:v>
                </c:pt>
                <c:pt idx="752">
                  <c:v>41270</c:v>
                </c:pt>
                <c:pt idx="753">
                  <c:v>41271</c:v>
                </c:pt>
                <c:pt idx="754">
                  <c:v>41274</c:v>
                </c:pt>
                <c:pt idx="755">
                  <c:v>41276</c:v>
                </c:pt>
                <c:pt idx="756">
                  <c:v>41277</c:v>
                </c:pt>
                <c:pt idx="757">
                  <c:v>41278</c:v>
                </c:pt>
                <c:pt idx="758">
                  <c:v>41281</c:v>
                </c:pt>
                <c:pt idx="759">
                  <c:v>41282</c:v>
                </c:pt>
                <c:pt idx="760">
                  <c:v>41283</c:v>
                </c:pt>
                <c:pt idx="761">
                  <c:v>41284</c:v>
                </c:pt>
                <c:pt idx="762">
                  <c:v>41285</c:v>
                </c:pt>
                <c:pt idx="763">
                  <c:v>41288</c:v>
                </c:pt>
                <c:pt idx="764">
                  <c:v>41289</c:v>
                </c:pt>
                <c:pt idx="765">
                  <c:v>41290</c:v>
                </c:pt>
                <c:pt idx="766">
                  <c:v>41291</c:v>
                </c:pt>
                <c:pt idx="767">
                  <c:v>41292</c:v>
                </c:pt>
                <c:pt idx="768">
                  <c:v>41295</c:v>
                </c:pt>
                <c:pt idx="769">
                  <c:v>41296</c:v>
                </c:pt>
                <c:pt idx="770">
                  <c:v>41297</c:v>
                </c:pt>
                <c:pt idx="771">
                  <c:v>41298</c:v>
                </c:pt>
                <c:pt idx="772">
                  <c:v>41299</c:v>
                </c:pt>
                <c:pt idx="773">
                  <c:v>41302</c:v>
                </c:pt>
                <c:pt idx="774">
                  <c:v>41303</c:v>
                </c:pt>
                <c:pt idx="775">
                  <c:v>41304</c:v>
                </c:pt>
                <c:pt idx="776">
                  <c:v>41305</c:v>
                </c:pt>
                <c:pt idx="777">
                  <c:v>41306</c:v>
                </c:pt>
                <c:pt idx="778">
                  <c:v>41309</c:v>
                </c:pt>
                <c:pt idx="779">
                  <c:v>41310</c:v>
                </c:pt>
                <c:pt idx="780">
                  <c:v>41311</c:v>
                </c:pt>
                <c:pt idx="781">
                  <c:v>41312</c:v>
                </c:pt>
                <c:pt idx="782">
                  <c:v>41313</c:v>
                </c:pt>
                <c:pt idx="783">
                  <c:v>41318</c:v>
                </c:pt>
                <c:pt idx="784">
                  <c:v>41319</c:v>
                </c:pt>
                <c:pt idx="785">
                  <c:v>41320</c:v>
                </c:pt>
                <c:pt idx="786">
                  <c:v>41323</c:v>
                </c:pt>
                <c:pt idx="787">
                  <c:v>41324</c:v>
                </c:pt>
                <c:pt idx="788">
                  <c:v>41325</c:v>
                </c:pt>
                <c:pt idx="789">
                  <c:v>41326</c:v>
                </c:pt>
                <c:pt idx="790">
                  <c:v>41327</c:v>
                </c:pt>
                <c:pt idx="791">
                  <c:v>41330</c:v>
                </c:pt>
                <c:pt idx="792">
                  <c:v>41331</c:v>
                </c:pt>
                <c:pt idx="793">
                  <c:v>41332</c:v>
                </c:pt>
                <c:pt idx="794">
                  <c:v>41333</c:v>
                </c:pt>
                <c:pt idx="795">
                  <c:v>41334</c:v>
                </c:pt>
                <c:pt idx="796">
                  <c:v>41337</c:v>
                </c:pt>
                <c:pt idx="797">
                  <c:v>41338</c:v>
                </c:pt>
                <c:pt idx="798">
                  <c:v>41339</c:v>
                </c:pt>
                <c:pt idx="799">
                  <c:v>41340</c:v>
                </c:pt>
                <c:pt idx="800">
                  <c:v>41341</c:v>
                </c:pt>
                <c:pt idx="801">
                  <c:v>41344</c:v>
                </c:pt>
                <c:pt idx="802">
                  <c:v>41345</c:v>
                </c:pt>
                <c:pt idx="803">
                  <c:v>41346</c:v>
                </c:pt>
                <c:pt idx="804">
                  <c:v>41347</c:v>
                </c:pt>
                <c:pt idx="805">
                  <c:v>41348</c:v>
                </c:pt>
                <c:pt idx="806">
                  <c:v>41351</c:v>
                </c:pt>
                <c:pt idx="807">
                  <c:v>41352</c:v>
                </c:pt>
                <c:pt idx="808">
                  <c:v>41353</c:v>
                </c:pt>
                <c:pt idx="809">
                  <c:v>41354</c:v>
                </c:pt>
                <c:pt idx="810">
                  <c:v>41355</c:v>
                </c:pt>
                <c:pt idx="811">
                  <c:v>41358</c:v>
                </c:pt>
                <c:pt idx="812">
                  <c:v>41359</c:v>
                </c:pt>
                <c:pt idx="813">
                  <c:v>41360</c:v>
                </c:pt>
                <c:pt idx="814">
                  <c:v>41361</c:v>
                </c:pt>
                <c:pt idx="815">
                  <c:v>41365</c:v>
                </c:pt>
                <c:pt idx="816">
                  <c:v>41366</c:v>
                </c:pt>
                <c:pt idx="817">
                  <c:v>41367</c:v>
                </c:pt>
                <c:pt idx="818">
                  <c:v>41368</c:v>
                </c:pt>
                <c:pt idx="819">
                  <c:v>41369</c:v>
                </c:pt>
                <c:pt idx="820">
                  <c:v>41372</c:v>
                </c:pt>
                <c:pt idx="821">
                  <c:v>41373</c:v>
                </c:pt>
                <c:pt idx="822">
                  <c:v>41374</c:v>
                </c:pt>
                <c:pt idx="823">
                  <c:v>41375</c:v>
                </c:pt>
                <c:pt idx="824">
                  <c:v>41376</c:v>
                </c:pt>
                <c:pt idx="825">
                  <c:v>41379</c:v>
                </c:pt>
                <c:pt idx="826">
                  <c:v>41380</c:v>
                </c:pt>
                <c:pt idx="827">
                  <c:v>41381</c:v>
                </c:pt>
                <c:pt idx="828">
                  <c:v>41382</c:v>
                </c:pt>
                <c:pt idx="829">
                  <c:v>41383</c:v>
                </c:pt>
                <c:pt idx="830">
                  <c:v>41386</c:v>
                </c:pt>
                <c:pt idx="831">
                  <c:v>41387</c:v>
                </c:pt>
                <c:pt idx="832">
                  <c:v>41388</c:v>
                </c:pt>
                <c:pt idx="833">
                  <c:v>41389</c:v>
                </c:pt>
                <c:pt idx="834">
                  <c:v>41390</c:v>
                </c:pt>
                <c:pt idx="835">
                  <c:v>41393</c:v>
                </c:pt>
                <c:pt idx="836">
                  <c:v>41394</c:v>
                </c:pt>
                <c:pt idx="837">
                  <c:v>41396</c:v>
                </c:pt>
                <c:pt idx="838">
                  <c:v>41397</c:v>
                </c:pt>
                <c:pt idx="839">
                  <c:v>41400</c:v>
                </c:pt>
                <c:pt idx="840">
                  <c:v>41401</c:v>
                </c:pt>
                <c:pt idx="841">
                  <c:v>41402</c:v>
                </c:pt>
                <c:pt idx="842">
                  <c:v>41403</c:v>
                </c:pt>
                <c:pt idx="843">
                  <c:v>41404</c:v>
                </c:pt>
                <c:pt idx="844">
                  <c:v>41407</c:v>
                </c:pt>
                <c:pt idx="845">
                  <c:v>41408</c:v>
                </c:pt>
                <c:pt idx="846">
                  <c:v>41409</c:v>
                </c:pt>
                <c:pt idx="847">
                  <c:v>41410</c:v>
                </c:pt>
                <c:pt idx="848">
                  <c:v>41411</c:v>
                </c:pt>
                <c:pt idx="849">
                  <c:v>41414</c:v>
                </c:pt>
                <c:pt idx="850">
                  <c:v>41415</c:v>
                </c:pt>
                <c:pt idx="851">
                  <c:v>41416</c:v>
                </c:pt>
                <c:pt idx="852">
                  <c:v>41417</c:v>
                </c:pt>
                <c:pt idx="853">
                  <c:v>41418</c:v>
                </c:pt>
                <c:pt idx="854">
                  <c:v>41421</c:v>
                </c:pt>
                <c:pt idx="855">
                  <c:v>41422</c:v>
                </c:pt>
                <c:pt idx="856">
                  <c:v>41423</c:v>
                </c:pt>
                <c:pt idx="857">
                  <c:v>41425</c:v>
                </c:pt>
                <c:pt idx="858">
                  <c:v>41428</c:v>
                </c:pt>
                <c:pt idx="859">
                  <c:v>41429</c:v>
                </c:pt>
                <c:pt idx="860">
                  <c:v>41430</c:v>
                </c:pt>
                <c:pt idx="861">
                  <c:v>41431</c:v>
                </c:pt>
                <c:pt idx="862">
                  <c:v>41432</c:v>
                </c:pt>
                <c:pt idx="863">
                  <c:v>41435</c:v>
                </c:pt>
                <c:pt idx="864">
                  <c:v>41436</c:v>
                </c:pt>
                <c:pt idx="865">
                  <c:v>41437</c:v>
                </c:pt>
                <c:pt idx="866">
                  <c:v>41438</c:v>
                </c:pt>
                <c:pt idx="867">
                  <c:v>41439</c:v>
                </c:pt>
                <c:pt idx="868">
                  <c:v>41442</c:v>
                </c:pt>
                <c:pt idx="869">
                  <c:v>41443</c:v>
                </c:pt>
                <c:pt idx="870">
                  <c:v>41444</c:v>
                </c:pt>
                <c:pt idx="871">
                  <c:v>41445</c:v>
                </c:pt>
                <c:pt idx="872">
                  <c:v>41446</c:v>
                </c:pt>
                <c:pt idx="873">
                  <c:v>41449</c:v>
                </c:pt>
                <c:pt idx="874">
                  <c:v>41450</c:v>
                </c:pt>
                <c:pt idx="875">
                  <c:v>41451</c:v>
                </c:pt>
                <c:pt idx="876">
                  <c:v>41452</c:v>
                </c:pt>
                <c:pt idx="877">
                  <c:v>41453</c:v>
                </c:pt>
                <c:pt idx="878">
                  <c:v>41456</c:v>
                </c:pt>
                <c:pt idx="879">
                  <c:v>41457</c:v>
                </c:pt>
                <c:pt idx="880">
                  <c:v>41458</c:v>
                </c:pt>
                <c:pt idx="881">
                  <c:v>41459</c:v>
                </c:pt>
                <c:pt idx="882">
                  <c:v>41460</c:v>
                </c:pt>
                <c:pt idx="883">
                  <c:v>41463</c:v>
                </c:pt>
                <c:pt idx="884">
                  <c:v>41464</c:v>
                </c:pt>
                <c:pt idx="885">
                  <c:v>41465</c:v>
                </c:pt>
                <c:pt idx="886">
                  <c:v>41466</c:v>
                </c:pt>
                <c:pt idx="887">
                  <c:v>41467</c:v>
                </c:pt>
                <c:pt idx="888">
                  <c:v>41470</c:v>
                </c:pt>
                <c:pt idx="889">
                  <c:v>41471</c:v>
                </c:pt>
                <c:pt idx="890">
                  <c:v>41472</c:v>
                </c:pt>
                <c:pt idx="891">
                  <c:v>41473</c:v>
                </c:pt>
                <c:pt idx="892">
                  <c:v>41474</c:v>
                </c:pt>
                <c:pt idx="893">
                  <c:v>41477</c:v>
                </c:pt>
                <c:pt idx="894">
                  <c:v>41478</c:v>
                </c:pt>
                <c:pt idx="895">
                  <c:v>41479</c:v>
                </c:pt>
                <c:pt idx="896">
                  <c:v>41480</c:v>
                </c:pt>
                <c:pt idx="897">
                  <c:v>41481</c:v>
                </c:pt>
                <c:pt idx="898">
                  <c:v>41484</c:v>
                </c:pt>
                <c:pt idx="899">
                  <c:v>41485</c:v>
                </c:pt>
                <c:pt idx="900">
                  <c:v>41486</c:v>
                </c:pt>
                <c:pt idx="901">
                  <c:v>41487</c:v>
                </c:pt>
                <c:pt idx="902">
                  <c:v>41488</c:v>
                </c:pt>
                <c:pt idx="903">
                  <c:v>41491</c:v>
                </c:pt>
                <c:pt idx="904">
                  <c:v>41492</c:v>
                </c:pt>
                <c:pt idx="905">
                  <c:v>41493</c:v>
                </c:pt>
                <c:pt idx="906">
                  <c:v>41494</c:v>
                </c:pt>
                <c:pt idx="907">
                  <c:v>41495</c:v>
                </c:pt>
                <c:pt idx="908">
                  <c:v>41498</c:v>
                </c:pt>
                <c:pt idx="909">
                  <c:v>41499</c:v>
                </c:pt>
                <c:pt idx="910">
                  <c:v>41500</c:v>
                </c:pt>
                <c:pt idx="911">
                  <c:v>41501</c:v>
                </c:pt>
                <c:pt idx="912">
                  <c:v>41502</c:v>
                </c:pt>
                <c:pt idx="913">
                  <c:v>41505</c:v>
                </c:pt>
                <c:pt idx="914">
                  <c:v>41506</c:v>
                </c:pt>
                <c:pt idx="915">
                  <c:v>41507</c:v>
                </c:pt>
                <c:pt idx="916">
                  <c:v>41508</c:v>
                </c:pt>
                <c:pt idx="917">
                  <c:v>41509</c:v>
                </c:pt>
                <c:pt idx="918">
                  <c:v>41512</c:v>
                </c:pt>
                <c:pt idx="919">
                  <c:v>41513</c:v>
                </c:pt>
                <c:pt idx="920">
                  <c:v>41514</c:v>
                </c:pt>
                <c:pt idx="921">
                  <c:v>41515</c:v>
                </c:pt>
                <c:pt idx="922">
                  <c:v>41516</c:v>
                </c:pt>
                <c:pt idx="923">
                  <c:v>41519</c:v>
                </c:pt>
                <c:pt idx="924">
                  <c:v>41520</c:v>
                </c:pt>
                <c:pt idx="925">
                  <c:v>41521</c:v>
                </c:pt>
                <c:pt idx="926">
                  <c:v>41522</c:v>
                </c:pt>
                <c:pt idx="927">
                  <c:v>41523</c:v>
                </c:pt>
                <c:pt idx="928">
                  <c:v>41526</c:v>
                </c:pt>
                <c:pt idx="929">
                  <c:v>41527</c:v>
                </c:pt>
                <c:pt idx="930">
                  <c:v>41528</c:v>
                </c:pt>
                <c:pt idx="931">
                  <c:v>41529</c:v>
                </c:pt>
                <c:pt idx="932">
                  <c:v>41530</c:v>
                </c:pt>
                <c:pt idx="933">
                  <c:v>41533</c:v>
                </c:pt>
                <c:pt idx="934">
                  <c:v>41534</c:v>
                </c:pt>
                <c:pt idx="935">
                  <c:v>41535</c:v>
                </c:pt>
                <c:pt idx="936">
                  <c:v>41536</c:v>
                </c:pt>
                <c:pt idx="937">
                  <c:v>41537</c:v>
                </c:pt>
                <c:pt idx="938">
                  <c:v>41540</c:v>
                </c:pt>
                <c:pt idx="939">
                  <c:v>41541</c:v>
                </c:pt>
                <c:pt idx="940">
                  <c:v>41542</c:v>
                </c:pt>
                <c:pt idx="941">
                  <c:v>41543</c:v>
                </c:pt>
                <c:pt idx="942">
                  <c:v>41544</c:v>
                </c:pt>
                <c:pt idx="943">
                  <c:v>41547</c:v>
                </c:pt>
                <c:pt idx="944">
                  <c:v>41548</c:v>
                </c:pt>
                <c:pt idx="945">
                  <c:v>41549</c:v>
                </c:pt>
                <c:pt idx="946">
                  <c:v>41550</c:v>
                </c:pt>
                <c:pt idx="947">
                  <c:v>41551</c:v>
                </c:pt>
                <c:pt idx="948">
                  <c:v>41554</c:v>
                </c:pt>
                <c:pt idx="949">
                  <c:v>41555</c:v>
                </c:pt>
                <c:pt idx="950">
                  <c:v>41556</c:v>
                </c:pt>
                <c:pt idx="951">
                  <c:v>41557</c:v>
                </c:pt>
                <c:pt idx="952">
                  <c:v>41558</c:v>
                </c:pt>
                <c:pt idx="953">
                  <c:v>41561</c:v>
                </c:pt>
                <c:pt idx="954">
                  <c:v>41562</c:v>
                </c:pt>
                <c:pt idx="955">
                  <c:v>41563</c:v>
                </c:pt>
                <c:pt idx="956">
                  <c:v>41564</c:v>
                </c:pt>
                <c:pt idx="957">
                  <c:v>41565</c:v>
                </c:pt>
                <c:pt idx="958">
                  <c:v>41568</c:v>
                </c:pt>
                <c:pt idx="959">
                  <c:v>41569</c:v>
                </c:pt>
                <c:pt idx="960">
                  <c:v>41570</c:v>
                </c:pt>
                <c:pt idx="961">
                  <c:v>41571</c:v>
                </c:pt>
                <c:pt idx="962">
                  <c:v>41572</c:v>
                </c:pt>
                <c:pt idx="963">
                  <c:v>41575</c:v>
                </c:pt>
                <c:pt idx="964">
                  <c:v>41576</c:v>
                </c:pt>
                <c:pt idx="965">
                  <c:v>41577</c:v>
                </c:pt>
                <c:pt idx="966">
                  <c:v>41578</c:v>
                </c:pt>
                <c:pt idx="967">
                  <c:v>41579</c:v>
                </c:pt>
                <c:pt idx="968">
                  <c:v>41582</c:v>
                </c:pt>
                <c:pt idx="969">
                  <c:v>41583</c:v>
                </c:pt>
                <c:pt idx="970">
                  <c:v>41584</c:v>
                </c:pt>
                <c:pt idx="971">
                  <c:v>41585</c:v>
                </c:pt>
                <c:pt idx="972">
                  <c:v>41586</c:v>
                </c:pt>
                <c:pt idx="973">
                  <c:v>41589</c:v>
                </c:pt>
                <c:pt idx="974">
                  <c:v>41590</c:v>
                </c:pt>
                <c:pt idx="975">
                  <c:v>41591</c:v>
                </c:pt>
                <c:pt idx="976">
                  <c:v>41592</c:v>
                </c:pt>
                <c:pt idx="977">
                  <c:v>41596</c:v>
                </c:pt>
                <c:pt idx="978">
                  <c:v>41597</c:v>
                </c:pt>
                <c:pt idx="979">
                  <c:v>41598</c:v>
                </c:pt>
                <c:pt idx="980">
                  <c:v>41599</c:v>
                </c:pt>
                <c:pt idx="981">
                  <c:v>41600</c:v>
                </c:pt>
                <c:pt idx="982">
                  <c:v>41603</c:v>
                </c:pt>
                <c:pt idx="983">
                  <c:v>41604</c:v>
                </c:pt>
                <c:pt idx="984">
                  <c:v>41605</c:v>
                </c:pt>
                <c:pt idx="985">
                  <c:v>41606</c:v>
                </c:pt>
                <c:pt idx="986">
                  <c:v>41607</c:v>
                </c:pt>
                <c:pt idx="987">
                  <c:v>41610</c:v>
                </c:pt>
                <c:pt idx="988">
                  <c:v>41611</c:v>
                </c:pt>
                <c:pt idx="989">
                  <c:v>41612</c:v>
                </c:pt>
                <c:pt idx="990">
                  <c:v>41613</c:v>
                </c:pt>
                <c:pt idx="991">
                  <c:v>41614</c:v>
                </c:pt>
                <c:pt idx="992">
                  <c:v>41617</c:v>
                </c:pt>
                <c:pt idx="993">
                  <c:v>41618</c:v>
                </c:pt>
                <c:pt idx="994">
                  <c:v>41619</c:v>
                </c:pt>
                <c:pt idx="995">
                  <c:v>41620</c:v>
                </c:pt>
                <c:pt idx="996">
                  <c:v>41621</c:v>
                </c:pt>
                <c:pt idx="997">
                  <c:v>41624</c:v>
                </c:pt>
                <c:pt idx="998">
                  <c:v>41625</c:v>
                </c:pt>
                <c:pt idx="999">
                  <c:v>41626</c:v>
                </c:pt>
                <c:pt idx="1000">
                  <c:v>41627</c:v>
                </c:pt>
                <c:pt idx="1001">
                  <c:v>41628</c:v>
                </c:pt>
                <c:pt idx="1002">
                  <c:v>41631</c:v>
                </c:pt>
                <c:pt idx="1003">
                  <c:v>41632</c:v>
                </c:pt>
                <c:pt idx="1004">
                  <c:v>41634</c:v>
                </c:pt>
                <c:pt idx="1005">
                  <c:v>41635</c:v>
                </c:pt>
                <c:pt idx="1006">
                  <c:v>41638</c:v>
                </c:pt>
                <c:pt idx="1007">
                  <c:v>41639</c:v>
                </c:pt>
                <c:pt idx="1008">
                  <c:v>41641</c:v>
                </c:pt>
                <c:pt idx="1009">
                  <c:v>41642</c:v>
                </c:pt>
                <c:pt idx="1010">
                  <c:v>41645</c:v>
                </c:pt>
                <c:pt idx="1011">
                  <c:v>41646</c:v>
                </c:pt>
                <c:pt idx="1012">
                  <c:v>41647</c:v>
                </c:pt>
                <c:pt idx="1013">
                  <c:v>41648</c:v>
                </c:pt>
                <c:pt idx="1014">
                  <c:v>41649</c:v>
                </c:pt>
                <c:pt idx="1015">
                  <c:v>41652</c:v>
                </c:pt>
                <c:pt idx="1016">
                  <c:v>41653</c:v>
                </c:pt>
                <c:pt idx="1017">
                  <c:v>41654</c:v>
                </c:pt>
                <c:pt idx="1018">
                  <c:v>41655</c:v>
                </c:pt>
                <c:pt idx="1019">
                  <c:v>41656</c:v>
                </c:pt>
                <c:pt idx="1020">
                  <c:v>41659</c:v>
                </c:pt>
                <c:pt idx="1021">
                  <c:v>41660</c:v>
                </c:pt>
                <c:pt idx="1022">
                  <c:v>41661</c:v>
                </c:pt>
                <c:pt idx="1023">
                  <c:v>41662</c:v>
                </c:pt>
                <c:pt idx="1024">
                  <c:v>41663</c:v>
                </c:pt>
                <c:pt idx="1025">
                  <c:v>41666</c:v>
                </c:pt>
                <c:pt idx="1026">
                  <c:v>41667</c:v>
                </c:pt>
                <c:pt idx="1027">
                  <c:v>41668</c:v>
                </c:pt>
                <c:pt idx="1028">
                  <c:v>41669</c:v>
                </c:pt>
                <c:pt idx="1029">
                  <c:v>41670</c:v>
                </c:pt>
                <c:pt idx="1030">
                  <c:v>41673</c:v>
                </c:pt>
                <c:pt idx="1031">
                  <c:v>41674</c:v>
                </c:pt>
                <c:pt idx="1032">
                  <c:v>41675</c:v>
                </c:pt>
                <c:pt idx="1033">
                  <c:v>41676</c:v>
                </c:pt>
                <c:pt idx="1034">
                  <c:v>41677</c:v>
                </c:pt>
                <c:pt idx="1035">
                  <c:v>41680</c:v>
                </c:pt>
                <c:pt idx="1036">
                  <c:v>41681</c:v>
                </c:pt>
                <c:pt idx="1037">
                  <c:v>41682</c:v>
                </c:pt>
                <c:pt idx="1038">
                  <c:v>41683</c:v>
                </c:pt>
                <c:pt idx="1039">
                  <c:v>41684</c:v>
                </c:pt>
                <c:pt idx="1040">
                  <c:v>41687</c:v>
                </c:pt>
                <c:pt idx="1041">
                  <c:v>41688</c:v>
                </c:pt>
                <c:pt idx="1042">
                  <c:v>41689</c:v>
                </c:pt>
                <c:pt idx="1043">
                  <c:v>41690</c:v>
                </c:pt>
                <c:pt idx="1044">
                  <c:v>41691</c:v>
                </c:pt>
                <c:pt idx="1045">
                  <c:v>41694</c:v>
                </c:pt>
                <c:pt idx="1046">
                  <c:v>41695</c:v>
                </c:pt>
                <c:pt idx="1047">
                  <c:v>41696</c:v>
                </c:pt>
                <c:pt idx="1048">
                  <c:v>41697</c:v>
                </c:pt>
                <c:pt idx="1049">
                  <c:v>41698</c:v>
                </c:pt>
                <c:pt idx="1050">
                  <c:v>41703</c:v>
                </c:pt>
                <c:pt idx="1051">
                  <c:v>41704</c:v>
                </c:pt>
                <c:pt idx="1052">
                  <c:v>41705</c:v>
                </c:pt>
                <c:pt idx="1053">
                  <c:v>41708</c:v>
                </c:pt>
                <c:pt idx="1054">
                  <c:v>41709</c:v>
                </c:pt>
                <c:pt idx="1055">
                  <c:v>41710</c:v>
                </c:pt>
                <c:pt idx="1056">
                  <c:v>41711</c:v>
                </c:pt>
                <c:pt idx="1057">
                  <c:v>41712</c:v>
                </c:pt>
                <c:pt idx="1058">
                  <c:v>41715</c:v>
                </c:pt>
                <c:pt idx="1059">
                  <c:v>41716</c:v>
                </c:pt>
                <c:pt idx="1060">
                  <c:v>41717</c:v>
                </c:pt>
                <c:pt idx="1061">
                  <c:v>41718</c:v>
                </c:pt>
                <c:pt idx="1062">
                  <c:v>41719</c:v>
                </c:pt>
                <c:pt idx="1063">
                  <c:v>41722</c:v>
                </c:pt>
                <c:pt idx="1064">
                  <c:v>41723</c:v>
                </c:pt>
                <c:pt idx="1065">
                  <c:v>41724</c:v>
                </c:pt>
                <c:pt idx="1066">
                  <c:v>41725</c:v>
                </c:pt>
                <c:pt idx="1067">
                  <c:v>41726</c:v>
                </c:pt>
                <c:pt idx="1068">
                  <c:v>41729</c:v>
                </c:pt>
                <c:pt idx="1069">
                  <c:v>41730</c:v>
                </c:pt>
                <c:pt idx="1070">
                  <c:v>41731</c:v>
                </c:pt>
                <c:pt idx="1071">
                  <c:v>41732</c:v>
                </c:pt>
                <c:pt idx="1072">
                  <c:v>41733</c:v>
                </c:pt>
                <c:pt idx="1073">
                  <c:v>41736</c:v>
                </c:pt>
                <c:pt idx="1074">
                  <c:v>41737</c:v>
                </c:pt>
                <c:pt idx="1075">
                  <c:v>41738</c:v>
                </c:pt>
                <c:pt idx="1076">
                  <c:v>41739</c:v>
                </c:pt>
                <c:pt idx="1077">
                  <c:v>41740</c:v>
                </c:pt>
                <c:pt idx="1078">
                  <c:v>41743</c:v>
                </c:pt>
                <c:pt idx="1079">
                  <c:v>41744</c:v>
                </c:pt>
                <c:pt idx="1080">
                  <c:v>41745</c:v>
                </c:pt>
                <c:pt idx="1081">
                  <c:v>41746</c:v>
                </c:pt>
                <c:pt idx="1082">
                  <c:v>41751</c:v>
                </c:pt>
                <c:pt idx="1083">
                  <c:v>41752</c:v>
                </c:pt>
                <c:pt idx="1084">
                  <c:v>41753</c:v>
                </c:pt>
                <c:pt idx="1085">
                  <c:v>41754</c:v>
                </c:pt>
                <c:pt idx="1086">
                  <c:v>41757</c:v>
                </c:pt>
                <c:pt idx="1087">
                  <c:v>41758</c:v>
                </c:pt>
                <c:pt idx="1088">
                  <c:v>41759</c:v>
                </c:pt>
                <c:pt idx="1089">
                  <c:v>41761</c:v>
                </c:pt>
                <c:pt idx="1090">
                  <c:v>41764</c:v>
                </c:pt>
                <c:pt idx="1091">
                  <c:v>41765</c:v>
                </c:pt>
                <c:pt idx="1092">
                  <c:v>41766</c:v>
                </c:pt>
                <c:pt idx="1093">
                  <c:v>41767</c:v>
                </c:pt>
                <c:pt idx="1094">
                  <c:v>41768</c:v>
                </c:pt>
                <c:pt idx="1095">
                  <c:v>41771</c:v>
                </c:pt>
                <c:pt idx="1096">
                  <c:v>41772</c:v>
                </c:pt>
                <c:pt idx="1097">
                  <c:v>41773</c:v>
                </c:pt>
                <c:pt idx="1098">
                  <c:v>41774</c:v>
                </c:pt>
                <c:pt idx="1099">
                  <c:v>41775</c:v>
                </c:pt>
                <c:pt idx="1100">
                  <c:v>41778</c:v>
                </c:pt>
                <c:pt idx="1101">
                  <c:v>41779</c:v>
                </c:pt>
                <c:pt idx="1102">
                  <c:v>41780</c:v>
                </c:pt>
                <c:pt idx="1103">
                  <c:v>41781</c:v>
                </c:pt>
                <c:pt idx="1104">
                  <c:v>41782</c:v>
                </c:pt>
                <c:pt idx="1105">
                  <c:v>41785</c:v>
                </c:pt>
                <c:pt idx="1106">
                  <c:v>41786</c:v>
                </c:pt>
                <c:pt idx="1107">
                  <c:v>41787</c:v>
                </c:pt>
                <c:pt idx="1108">
                  <c:v>41788</c:v>
                </c:pt>
                <c:pt idx="1109">
                  <c:v>41789</c:v>
                </c:pt>
                <c:pt idx="1110">
                  <c:v>41792</c:v>
                </c:pt>
                <c:pt idx="1111">
                  <c:v>41793</c:v>
                </c:pt>
                <c:pt idx="1112">
                  <c:v>41794</c:v>
                </c:pt>
                <c:pt idx="1113">
                  <c:v>41795</c:v>
                </c:pt>
                <c:pt idx="1114">
                  <c:v>41796</c:v>
                </c:pt>
                <c:pt idx="1115">
                  <c:v>41799</c:v>
                </c:pt>
                <c:pt idx="1116">
                  <c:v>41800</c:v>
                </c:pt>
                <c:pt idx="1117">
                  <c:v>41801</c:v>
                </c:pt>
                <c:pt idx="1118">
                  <c:v>41802</c:v>
                </c:pt>
                <c:pt idx="1119">
                  <c:v>41803</c:v>
                </c:pt>
                <c:pt idx="1120">
                  <c:v>41806</c:v>
                </c:pt>
                <c:pt idx="1121">
                  <c:v>41807</c:v>
                </c:pt>
                <c:pt idx="1122">
                  <c:v>41808</c:v>
                </c:pt>
                <c:pt idx="1123">
                  <c:v>41810</c:v>
                </c:pt>
                <c:pt idx="1124">
                  <c:v>41813</c:v>
                </c:pt>
                <c:pt idx="1125">
                  <c:v>41814</c:v>
                </c:pt>
                <c:pt idx="1126">
                  <c:v>41815</c:v>
                </c:pt>
                <c:pt idx="1127">
                  <c:v>41816</c:v>
                </c:pt>
                <c:pt idx="1128">
                  <c:v>41817</c:v>
                </c:pt>
                <c:pt idx="1129">
                  <c:v>41820</c:v>
                </c:pt>
                <c:pt idx="1130">
                  <c:v>41821</c:v>
                </c:pt>
                <c:pt idx="1131">
                  <c:v>41822</c:v>
                </c:pt>
                <c:pt idx="1132">
                  <c:v>41823</c:v>
                </c:pt>
                <c:pt idx="1133">
                  <c:v>41824</c:v>
                </c:pt>
                <c:pt idx="1134">
                  <c:v>41827</c:v>
                </c:pt>
                <c:pt idx="1135">
                  <c:v>41828</c:v>
                </c:pt>
                <c:pt idx="1136">
                  <c:v>41829</c:v>
                </c:pt>
                <c:pt idx="1137">
                  <c:v>41830</c:v>
                </c:pt>
                <c:pt idx="1138">
                  <c:v>41831</c:v>
                </c:pt>
                <c:pt idx="1139">
                  <c:v>41834</c:v>
                </c:pt>
                <c:pt idx="1140">
                  <c:v>41835</c:v>
                </c:pt>
                <c:pt idx="1141">
                  <c:v>41836</c:v>
                </c:pt>
                <c:pt idx="1142">
                  <c:v>41837</c:v>
                </c:pt>
                <c:pt idx="1143">
                  <c:v>41838</c:v>
                </c:pt>
                <c:pt idx="1144">
                  <c:v>41841</c:v>
                </c:pt>
                <c:pt idx="1145">
                  <c:v>41842</c:v>
                </c:pt>
                <c:pt idx="1146">
                  <c:v>41843</c:v>
                </c:pt>
                <c:pt idx="1147">
                  <c:v>41844</c:v>
                </c:pt>
                <c:pt idx="1148">
                  <c:v>41845</c:v>
                </c:pt>
                <c:pt idx="1149">
                  <c:v>41848</c:v>
                </c:pt>
                <c:pt idx="1150">
                  <c:v>41849</c:v>
                </c:pt>
                <c:pt idx="1151">
                  <c:v>41850</c:v>
                </c:pt>
                <c:pt idx="1152">
                  <c:v>41851</c:v>
                </c:pt>
                <c:pt idx="1153">
                  <c:v>41852</c:v>
                </c:pt>
                <c:pt idx="1154">
                  <c:v>41855</c:v>
                </c:pt>
                <c:pt idx="1155">
                  <c:v>41856</c:v>
                </c:pt>
                <c:pt idx="1156">
                  <c:v>41857</c:v>
                </c:pt>
                <c:pt idx="1157">
                  <c:v>41858</c:v>
                </c:pt>
                <c:pt idx="1158">
                  <c:v>41859</c:v>
                </c:pt>
                <c:pt idx="1159">
                  <c:v>41862</c:v>
                </c:pt>
                <c:pt idx="1160">
                  <c:v>41863</c:v>
                </c:pt>
                <c:pt idx="1161">
                  <c:v>41864</c:v>
                </c:pt>
                <c:pt idx="1162">
                  <c:v>41865</c:v>
                </c:pt>
                <c:pt idx="1163">
                  <c:v>41866</c:v>
                </c:pt>
                <c:pt idx="1164">
                  <c:v>41869</c:v>
                </c:pt>
                <c:pt idx="1165">
                  <c:v>41870</c:v>
                </c:pt>
                <c:pt idx="1166">
                  <c:v>41871</c:v>
                </c:pt>
                <c:pt idx="1167">
                  <c:v>41872</c:v>
                </c:pt>
                <c:pt idx="1168">
                  <c:v>41873</c:v>
                </c:pt>
                <c:pt idx="1169">
                  <c:v>41876</c:v>
                </c:pt>
                <c:pt idx="1170">
                  <c:v>41877</c:v>
                </c:pt>
                <c:pt idx="1171">
                  <c:v>41878</c:v>
                </c:pt>
                <c:pt idx="1172">
                  <c:v>41879</c:v>
                </c:pt>
                <c:pt idx="1173">
                  <c:v>41880</c:v>
                </c:pt>
                <c:pt idx="1174">
                  <c:v>41883</c:v>
                </c:pt>
                <c:pt idx="1175">
                  <c:v>41884</c:v>
                </c:pt>
                <c:pt idx="1176">
                  <c:v>41885</c:v>
                </c:pt>
                <c:pt idx="1177">
                  <c:v>41886</c:v>
                </c:pt>
                <c:pt idx="1178">
                  <c:v>41887</c:v>
                </c:pt>
                <c:pt idx="1179">
                  <c:v>41890</c:v>
                </c:pt>
                <c:pt idx="1180">
                  <c:v>41891</c:v>
                </c:pt>
                <c:pt idx="1181">
                  <c:v>41892</c:v>
                </c:pt>
                <c:pt idx="1182">
                  <c:v>41893</c:v>
                </c:pt>
                <c:pt idx="1183">
                  <c:v>41894</c:v>
                </c:pt>
                <c:pt idx="1184">
                  <c:v>41897</c:v>
                </c:pt>
                <c:pt idx="1185">
                  <c:v>41898</c:v>
                </c:pt>
                <c:pt idx="1186">
                  <c:v>41899</c:v>
                </c:pt>
                <c:pt idx="1187">
                  <c:v>41900</c:v>
                </c:pt>
                <c:pt idx="1188">
                  <c:v>41901</c:v>
                </c:pt>
                <c:pt idx="1189">
                  <c:v>41904</c:v>
                </c:pt>
                <c:pt idx="1190">
                  <c:v>41905</c:v>
                </c:pt>
                <c:pt idx="1191">
                  <c:v>41906</c:v>
                </c:pt>
                <c:pt idx="1192">
                  <c:v>41907</c:v>
                </c:pt>
                <c:pt idx="1193">
                  <c:v>41908</c:v>
                </c:pt>
                <c:pt idx="1194">
                  <c:v>41911</c:v>
                </c:pt>
                <c:pt idx="1195">
                  <c:v>41912</c:v>
                </c:pt>
                <c:pt idx="1196">
                  <c:v>41913</c:v>
                </c:pt>
                <c:pt idx="1197">
                  <c:v>41914</c:v>
                </c:pt>
                <c:pt idx="1198">
                  <c:v>41915</c:v>
                </c:pt>
                <c:pt idx="1199">
                  <c:v>41918</c:v>
                </c:pt>
                <c:pt idx="1200">
                  <c:v>41919</c:v>
                </c:pt>
                <c:pt idx="1201">
                  <c:v>41920</c:v>
                </c:pt>
                <c:pt idx="1202">
                  <c:v>41921</c:v>
                </c:pt>
                <c:pt idx="1203">
                  <c:v>41922</c:v>
                </c:pt>
                <c:pt idx="1204">
                  <c:v>41925</c:v>
                </c:pt>
                <c:pt idx="1205">
                  <c:v>41926</c:v>
                </c:pt>
                <c:pt idx="1206">
                  <c:v>41927</c:v>
                </c:pt>
                <c:pt idx="1207">
                  <c:v>41928</c:v>
                </c:pt>
                <c:pt idx="1208">
                  <c:v>41929</c:v>
                </c:pt>
                <c:pt idx="1209">
                  <c:v>41932</c:v>
                </c:pt>
                <c:pt idx="1210">
                  <c:v>41933</c:v>
                </c:pt>
                <c:pt idx="1211">
                  <c:v>41934</c:v>
                </c:pt>
                <c:pt idx="1212">
                  <c:v>41935</c:v>
                </c:pt>
                <c:pt idx="1213">
                  <c:v>41936</c:v>
                </c:pt>
                <c:pt idx="1214">
                  <c:v>41939</c:v>
                </c:pt>
                <c:pt idx="1215">
                  <c:v>41940</c:v>
                </c:pt>
                <c:pt idx="1216">
                  <c:v>41941</c:v>
                </c:pt>
                <c:pt idx="1217">
                  <c:v>41942</c:v>
                </c:pt>
                <c:pt idx="1218">
                  <c:v>41943</c:v>
                </c:pt>
                <c:pt idx="1219">
                  <c:v>41946</c:v>
                </c:pt>
                <c:pt idx="1220">
                  <c:v>41947</c:v>
                </c:pt>
                <c:pt idx="1221">
                  <c:v>41948</c:v>
                </c:pt>
                <c:pt idx="1222">
                  <c:v>41949</c:v>
                </c:pt>
                <c:pt idx="1223">
                  <c:v>41950</c:v>
                </c:pt>
                <c:pt idx="1224">
                  <c:v>41953</c:v>
                </c:pt>
                <c:pt idx="1225">
                  <c:v>41954</c:v>
                </c:pt>
                <c:pt idx="1226">
                  <c:v>41955</c:v>
                </c:pt>
                <c:pt idx="1227">
                  <c:v>41956</c:v>
                </c:pt>
                <c:pt idx="1228">
                  <c:v>41957</c:v>
                </c:pt>
                <c:pt idx="1229">
                  <c:v>41960</c:v>
                </c:pt>
                <c:pt idx="1230">
                  <c:v>41961</c:v>
                </c:pt>
                <c:pt idx="1231">
                  <c:v>41962</c:v>
                </c:pt>
                <c:pt idx="1232">
                  <c:v>41963</c:v>
                </c:pt>
                <c:pt idx="1233">
                  <c:v>41964</c:v>
                </c:pt>
                <c:pt idx="1234">
                  <c:v>41967</c:v>
                </c:pt>
                <c:pt idx="1235">
                  <c:v>41968</c:v>
                </c:pt>
                <c:pt idx="1236">
                  <c:v>41969</c:v>
                </c:pt>
                <c:pt idx="1237">
                  <c:v>41970</c:v>
                </c:pt>
                <c:pt idx="1238">
                  <c:v>41971</c:v>
                </c:pt>
                <c:pt idx="1239">
                  <c:v>41974</c:v>
                </c:pt>
                <c:pt idx="1240">
                  <c:v>41975</c:v>
                </c:pt>
                <c:pt idx="1241">
                  <c:v>41976</c:v>
                </c:pt>
                <c:pt idx="1242">
                  <c:v>41977</c:v>
                </c:pt>
                <c:pt idx="1243">
                  <c:v>41978</c:v>
                </c:pt>
                <c:pt idx="1244">
                  <c:v>41981</c:v>
                </c:pt>
                <c:pt idx="1245">
                  <c:v>41982</c:v>
                </c:pt>
                <c:pt idx="1246">
                  <c:v>41983</c:v>
                </c:pt>
                <c:pt idx="1247">
                  <c:v>41984</c:v>
                </c:pt>
                <c:pt idx="1248">
                  <c:v>41985</c:v>
                </c:pt>
                <c:pt idx="1249">
                  <c:v>41988</c:v>
                </c:pt>
                <c:pt idx="1250">
                  <c:v>41989</c:v>
                </c:pt>
                <c:pt idx="1251">
                  <c:v>41990</c:v>
                </c:pt>
                <c:pt idx="1252">
                  <c:v>41991</c:v>
                </c:pt>
                <c:pt idx="1253">
                  <c:v>41992</c:v>
                </c:pt>
                <c:pt idx="1254">
                  <c:v>41995</c:v>
                </c:pt>
                <c:pt idx="1255">
                  <c:v>41996</c:v>
                </c:pt>
                <c:pt idx="1256">
                  <c:v>41997</c:v>
                </c:pt>
                <c:pt idx="1257">
                  <c:v>41999</c:v>
                </c:pt>
                <c:pt idx="1258">
                  <c:v>42002</c:v>
                </c:pt>
                <c:pt idx="1259">
                  <c:v>42003</c:v>
                </c:pt>
                <c:pt idx="1260">
                  <c:v>42004</c:v>
                </c:pt>
                <c:pt idx="1261">
                  <c:v>42006</c:v>
                </c:pt>
                <c:pt idx="1262">
                  <c:v>42009</c:v>
                </c:pt>
                <c:pt idx="1263">
                  <c:v>42010</c:v>
                </c:pt>
                <c:pt idx="1264">
                  <c:v>42011</c:v>
                </c:pt>
                <c:pt idx="1265">
                  <c:v>42012</c:v>
                </c:pt>
                <c:pt idx="1266">
                  <c:v>42013</c:v>
                </c:pt>
                <c:pt idx="1267">
                  <c:v>42016</c:v>
                </c:pt>
                <c:pt idx="1268">
                  <c:v>42017</c:v>
                </c:pt>
                <c:pt idx="1269">
                  <c:v>42018</c:v>
                </c:pt>
                <c:pt idx="1270">
                  <c:v>42019</c:v>
                </c:pt>
                <c:pt idx="1271">
                  <c:v>42020</c:v>
                </c:pt>
                <c:pt idx="1272">
                  <c:v>42023</c:v>
                </c:pt>
                <c:pt idx="1273">
                  <c:v>42024</c:v>
                </c:pt>
                <c:pt idx="1274">
                  <c:v>42025</c:v>
                </c:pt>
                <c:pt idx="1275">
                  <c:v>42026</c:v>
                </c:pt>
                <c:pt idx="1276">
                  <c:v>42027</c:v>
                </c:pt>
                <c:pt idx="1277">
                  <c:v>42030</c:v>
                </c:pt>
                <c:pt idx="1278">
                  <c:v>42031</c:v>
                </c:pt>
                <c:pt idx="1279">
                  <c:v>42032</c:v>
                </c:pt>
                <c:pt idx="1280">
                  <c:v>42033</c:v>
                </c:pt>
                <c:pt idx="1281">
                  <c:v>42034</c:v>
                </c:pt>
                <c:pt idx="1282">
                  <c:v>42037</c:v>
                </c:pt>
                <c:pt idx="1283">
                  <c:v>42038</c:v>
                </c:pt>
                <c:pt idx="1284">
                  <c:v>42039</c:v>
                </c:pt>
                <c:pt idx="1285">
                  <c:v>42040</c:v>
                </c:pt>
                <c:pt idx="1286">
                  <c:v>42041</c:v>
                </c:pt>
                <c:pt idx="1287">
                  <c:v>42044</c:v>
                </c:pt>
                <c:pt idx="1288">
                  <c:v>42045</c:v>
                </c:pt>
                <c:pt idx="1289">
                  <c:v>42046</c:v>
                </c:pt>
                <c:pt idx="1290">
                  <c:v>42047</c:v>
                </c:pt>
                <c:pt idx="1291">
                  <c:v>42048</c:v>
                </c:pt>
                <c:pt idx="1292">
                  <c:v>42053</c:v>
                </c:pt>
                <c:pt idx="1293">
                  <c:v>42054</c:v>
                </c:pt>
                <c:pt idx="1294">
                  <c:v>42055</c:v>
                </c:pt>
                <c:pt idx="1295">
                  <c:v>42058</c:v>
                </c:pt>
                <c:pt idx="1296">
                  <c:v>42059</c:v>
                </c:pt>
                <c:pt idx="1297">
                  <c:v>42060</c:v>
                </c:pt>
                <c:pt idx="1298">
                  <c:v>42061</c:v>
                </c:pt>
                <c:pt idx="1299">
                  <c:v>42062</c:v>
                </c:pt>
                <c:pt idx="1300">
                  <c:v>42065</c:v>
                </c:pt>
                <c:pt idx="1301">
                  <c:v>42066</c:v>
                </c:pt>
                <c:pt idx="1302">
                  <c:v>42067</c:v>
                </c:pt>
                <c:pt idx="1303">
                  <c:v>42068</c:v>
                </c:pt>
                <c:pt idx="1304">
                  <c:v>42069</c:v>
                </c:pt>
                <c:pt idx="1305">
                  <c:v>42072</c:v>
                </c:pt>
                <c:pt idx="1306">
                  <c:v>42073</c:v>
                </c:pt>
                <c:pt idx="1307">
                  <c:v>42074</c:v>
                </c:pt>
                <c:pt idx="1308">
                  <c:v>42075</c:v>
                </c:pt>
                <c:pt idx="1309">
                  <c:v>42076</c:v>
                </c:pt>
                <c:pt idx="1310">
                  <c:v>42079</c:v>
                </c:pt>
                <c:pt idx="1311">
                  <c:v>42080</c:v>
                </c:pt>
                <c:pt idx="1312">
                  <c:v>42081</c:v>
                </c:pt>
                <c:pt idx="1313">
                  <c:v>42082</c:v>
                </c:pt>
                <c:pt idx="1314">
                  <c:v>42083</c:v>
                </c:pt>
                <c:pt idx="1315">
                  <c:v>42086</c:v>
                </c:pt>
                <c:pt idx="1316">
                  <c:v>42087</c:v>
                </c:pt>
                <c:pt idx="1317">
                  <c:v>42088</c:v>
                </c:pt>
                <c:pt idx="1318">
                  <c:v>42089</c:v>
                </c:pt>
                <c:pt idx="1319">
                  <c:v>42090</c:v>
                </c:pt>
                <c:pt idx="1320">
                  <c:v>42093</c:v>
                </c:pt>
                <c:pt idx="1321">
                  <c:v>42094</c:v>
                </c:pt>
                <c:pt idx="1322">
                  <c:v>42095</c:v>
                </c:pt>
                <c:pt idx="1323">
                  <c:v>42096</c:v>
                </c:pt>
                <c:pt idx="1324">
                  <c:v>42100</c:v>
                </c:pt>
                <c:pt idx="1325">
                  <c:v>42101</c:v>
                </c:pt>
                <c:pt idx="1326">
                  <c:v>42102</c:v>
                </c:pt>
                <c:pt idx="1327">
                  <c:v>42103</c:v>
                </c:pt>
                <c:pt idx="1328">
                  <c:v>42104</c:v>
                </c:pt>
                <c:pt idx="1329">
                  <c:v>42107</c:v>
                </c:pt>
                <c:pt idx="1330">
                  <c:v>42108</c:v>
                </c:pt>
                <c:pt idx="1331">
                  <c:v>42109</c:v>
                </c:pt>
                <c:pt idx="1332">
                  <c:v>42110</c:v>
                </c:pt>
                <c:pt idx="1333">
                  <c:v>42111</c:v>
                </c:pt>
                <c:pt idx="1334">
                  <c:v>42114</c:v>
                </c:pt>
                <c:pt idx="1335">
                  <c:v>42116</c:v>
                </c:pt>
                <c:pt idx="1336">
                  <c:v>42117</c:v>
                </c:pt>
                <c:pt idx="1337">
                  <c:v>42118</c:v>
                </c:pt>
                <c:pt idx="1338">
                  <c:v>42121</c:v>
                </c:pt>
                <c:pt idx="1339">
                  <c:v>42122</c:v>
                </c:pt>
                <c:pt idx="1340">
                  <c:v>42123</c:v>
                </c:pt>
                <c:pt idx="1341">
                  <c:v>42124</c:v>
                </c:pt>
                <c:pt idx="1342">
                  <c:v>42128</c:v>
                </c:pt>
                <c:pt idx="1343">
                  <c:v>42129</c:v>
                </c:pt>
                <c:pt idx="1344">
                  <c:v>42130</c:v>
                </c:pt>
                <c:pt idx="1345">
                  <c:v>42131</c:v>
                </c:pt>
                <c:pt idx="1346">
                  <c:v>42132</c:v>
                </c:pt>
                <c:pt idx="1347">
                  <c:v>42135</c:v>
                </c:pt>
                <c:pt idx="1348">
                  <c:v>42136</c:v>
                </c:pt>
                <c:pt idx="1349">
                  <c:v>42137</c:v>
                </c:pt>
                <c:pt idx="1350">
                  <c:v>42138</c:v>
                </c:pt>
                <c:pt idx="1351">
                  <c:v>42139</c:v>
                </c:pt>
                <c:pt idx="1352">
                  <c:v>42142</c:v>
                </c:pt>
                <c:pt idx="1353">
                  <c:v>42143</c:v>
                </c:pt>
                <c:pt idx="1354">
                  <c:v>42144</c:v>
                </c:pt>
                <c:pt idx="1355">
                  <c:v>42145</c:v>
                </c:pt>
                <c:pt idx="1356">
                  <c:v>42146</c:v>
                </c:pt>
                <c:pt idx="1357">
                  <c:v>42149</c:v>
                </c:pt>
                <c:pt idx="1358">
                  <c:v>42150</c:v>
                </c:pt>
                <c:pt idx="1359">
                  <c:v>42151</c:v>
                </c:pt>
                <c:pt idx="1360">
                  <c:v>42152</c:v>
                </c:pt>
                <c:pt idx="1361">
                  <c:v>42153</c:v>
                </c:pt>
                <c:pt idx="1362">
                  <c:v>42156</c:v>
                </c:pt>
                <c:pt idx="1363">
                  <c:v>42157</c:v>
                </c:pt>
                <c:pt idx="1364">
                  <c:v>42158</c:v>
                </c:pt>
                <c:pt idx="1365">
                  <c:v>42160</c:v>
                </c:pt>
                <c:pt idx="1366">
                  <c:v>42163</c:v>
                </c:pt>
                <c:pt idx="1367">
                  <c:v>42164</c:v>
                </c:pt>
                <c:pt idx="1368">
                  <c:v>42165</c:v>
                </c:pt>
                <c:pt idx="1369">
                  <c:v>42166</c:v>
                </c:pt>
                <c:pt idx="1370">
                  <c:v>42167</c:v>
                </c:pt>
                <c:pt idx="1371">
                  <c:v>42170</c:v>
                </c:pt>
                <c:pt idx="1372">
                  <c:v>42171</c:v>
                </c:pt>
                <c:pt idx="1373">
                  <c:v>42172</c:v>
                </c:pt>
                <c:pt idx="1374">
                  <c:v>42173</c:v>
                </c:pt>
                <c:pt idx="1375">
                  <c:v>42174</c:v>
                </c:pt>
                <c:pt idx="1376">
                  <c:v>42177</c:v>
                </c:pt>
                <c:pt idx="1377">
                  <c:v>42178</c:v>
                </c:pt>
                <c:pt idx="1378">
                  <c:v>42179</c:v>
                </c:pt>
                <c:pt idx="1379">
                  <c:v>42180</c:v>
                </c:pt>
                <c:pt idx="1380">
                  <c:v>42181</c:v>
                </c:pt>
                <c:pt idx="1381">
                  <c:v>42184</c:v>
                </c:pt>
                <c:pt idx="1382">
                  <c:v>42185</c:v>
                </c:pt>
                <c:pt idx="1383">
                  <c:v>42186</c:v>
                </c:pt>
                <c:pt idx="1384">
                  <c:v>42187</c:v>
                </c:pt>
                <c:pt idx="1385">
                  <c:v>42188</c:v>
                </c:pt>
                <c:pt idx="1386">
                  <c:v>42191</c:v>
                </c:pt>
                <c:pt idx="1387">
                  <c:v>42192</c:v>
                </c:pt>
                <c:pt idx="1388">
                  <c:v>42193</c:v>
                </c:pt>
                <c:pt idx="1389">
                  <c:v>42194</c:v>
                </c:pt>
                <c:pt idx="1390">
                  <c:v>42195</c:v>
                </c:pt>
                <c:pt idx="1391">
                  <c:v>42198</c:v>
                </c:pt>
                <c:pt idx="1392">
                  <c:v>42199</c:v>
                </c:pt>
                <c:pt idx="1393">
                  <c:v>42200</c:v>
                </c:pt>
                <c:pt idx="1394">
                  <c:v>42201</c:v>
                </c:pt>
                <c:pt idx="1395">
                  <c:v>42202</c:v>
                </c:pt>
                <c:pt idx="1396">
                  <c:v>42205</c:v>
                </c:pt>
                <c:pt idx="1397">
                  <c:v>42206</c:v>
                </c:pt>
                <c:pt idx="1398">
                  <c:v>42207</c:v>
                </c:pt>
                <c:pt idx="1399">
                  <c:v>42208</c:v>
                </c:pt>
                <c:pt idx="1400">
                  <c:v>42209</c:v>
                </c:pt>
                <c:pt idx="1401">
                  <c:v>42212</c:v>
                </c:pt>
                <c:pt idx="1402">
                  <c:v>42213</c:v>
                </c:pt>
                <c:pt idx="1403">
                  <c:v>42214</c:v>
                </c:pt>
                <c:pt idx="1404">
                  <c:v>42215</c:v>
                </c:pt>
                <c:pt idx="1405">
                  <c:v>42216</c:v>
                </c:pt>
                <c:pt idx="1406">
                  <c:v>42219</c:v>
                </c:pt>
                <c:pt idx="1407">
                  <c:v>42220</c:v>
                </c:pt>
                <c:pt idx="1408">
                  <c:v>42221</c:v>
                </c:pt>
                <c:pt idx="1409">
                  <c:v>42222</c:v>
                </c:pt>
                <c:pt idx="1410">
                  <c:v>42223</c:v>
                </c:pt>
                <c:pt idx="1411">
                  <c:v>42226</c:v>
                </c:pt>
                <c:pt idx="1412">
                  <c:v>42227</c:v>
                </c:pt>
                <c:pt idx="1413">
                  <c:v>42228</c:v>
                </c:pt>
                <c:pt idx="1414">
                  <c:v>42229</c:v>
                </c:pt>
                <c:pt idx="1415">
                  <c:v>42230</c:v>
                </c:pt>
                <c:pt idx="1416">
                  <c:v>42233</c:v>
                </c:pt>
                <c:pt idx="1417">
                  <c:v>42234</c:v>
                </c:pt>
                <c:pt idx="1418">
                  <c:v>42235</c:v>
                </c:pt>
                <c:pt idx="1419">
                  <c:v>42236</c:v>
                </c:pt>
                <c:pt idx="1420">
                  <c:v>42237</c:v>
                </c:pt>
                <c:pt idx="1421">
                  <c:v>42240</c:v>
                </c:pt>
                <c:pt idx="1422">
                  <c:v>42241</c:v>
                </c:pt>
                <c:pt idx="1423">
                  <c:v>42242</c:v>
                </c:pt>
                <c:pt idx="1424">
                  <c:v>42243</c:v>
                </c:pt>
                <c:pt idx="1425">
                  <c:v>42244</c:v>
                </c:pt>
                <c:pt idx="1426">
                  <c:v>42247</c:v>
                </c:pt>
                <c:pt idx="1427">
                  <c:v>42248</c:v>
                </c:pt>
                <c:pt idx="1428">
                  <c:v>42249</c:v>
                </c:pt>
                <c:pt idx="1429">
                  <c:v>42250</c:v>
                </c:pt>
                <c:pt idx="1430">
                  <c:v>42251</c:v>
                </c:pt>
                <c:pt idx="1431">
                  <c:v>42255</c:v>
                </c:pt>
                <c:pt idx="1432">
                  <c:v>42256</c:v>
                </c:pt>
                <c:pt idx="1433">
                  <c:v>42257</c:v>
                </c:pt>
                <c:pt idx="1434">
                  <c:v>42258</c:v>
                </c:pt>
                <c:pt idx="1435">
                  <c:v>42261</c:v>
                </c:pt>
                <c:pt idx="1436">
                  <c:v>42262</c:v>
                </c:pt>
                <c:pt idx="1437">
                  <c:v>42263</c:v>
                </c:pt>
                <c:pt idx="1438">
                  <c:v>42264</c:v>
                </c:pt>
                <c:pt idx="1439">
                  <c:v>42265</c:v>
                </c:pt>
                <c:pt idx="1440">
                  <c:v>42268</c:v>
                </c:pt>
                <c:pt idx="1441">
                  <c:v>42269</c:v>
                </c:pt>
                <c:pt idx="1442">
                  <c:v>42270</c:v>
                </c:pt>
                <c:pt idx="1443">
                  <c:v>42271</c:v>
                </c:pt>
                <c:pt idx="1444">
                  <c:v>42272</c:v>
                </c:pt>
                <c:pt idx="1445">
                  <c:v>42275</c:v>
                </c:pt>
                <c:pt idx="1446">
                  <c:v>42276</c:v>
                </c:pt>
                <c:pt idx="1447">
                  <c:v>42277</c:v>
                </c:pt>
                <c:pt idx="1448">
                  <c:v>42278</c:v>
                </c:pt>
                <c:pt idx="1449">
                  <c:v>42279</c:v>
                </c:pt>
                <c:pt idx="1450">
                  <c:v>42282</c:v>
                </c:pt>
                <c:pt idx="1451">
                  <c:v>42283</c:v>
                </c:pt>
                <c:pt idx="1452">
                  <c:v>42284</c:v>
                </c:pt>
                <c:pt idx="1453">
                  <c:v>42285</c:v>
                </c:pt>
                <c:pt idx="1454">
                  <c:v>42286</c:v>
                </c:pt>
                <c:pt idx="1455">
                  <c:v>42290</c:v>
                </c:pt>
                <c:pt idx="1456">
                  <c:v>42291</c:v>
                </c:pt>
                <c:pt idx="1457">
                  <c:v>42292</c:v>
                </c:pt>
                <c:pt idx="1458">
                  <c:v>42293</c:v>
                </c:pt>
                <c:pt idx="1459">
                  <c:v>42296</c:v>
                </c:pt>
                <c:pt idx="1460">
                  <c:v>42297</c:v>
                </c:pt>
                <c:pt idx="1461">
                  <c:v>42298</c:v>
                </c:pt>
                <c:pt idx="1462">
                  <c:v>42299</c:v>
                </c:pt>
                <c:pt idx="1463">
                  <c:v>42300</c:v>
                </c:pt>
                <c:pt idx="1464">
                  <c:v>42303</c:v>
                </c:pt>
                <c:pt idx="1465">
                  <c:v>42304</c:v>
                </c:pt>
                <c:pt idx="1466">
                  <c:v>42305</c:v>
                </c:pt>
                <c:pt idx="1467">
                  <c:v>42306</c:v>
                </c:pt>
                <c:pt idx="1468">
                  <c:v>42307</c:v>
                </c:pt>
                <c:pt idx="1469">
                  <c:v>42311</c:v>
                </c:pt>
                <c:pt idx="1470">
                  <c:v>42312</c:v>
                </c:pt>
                <c:pt idx="1471">
                  <c:v>42313</c:v>
                </c:pt>
                <c:pt idx="1472">
                  <c:v>42314</c:v>
                </c:pt>
                <c:pt idx="1473">
                  <c:v>42317</c:v>
                </c:pt>
                <c:pt idx="1474">
                  <c:v>42318</c:v>
                </c:pt>
                <c:pt idx="1475">
                  <c:v>42319</c:v>
                </c:pt>
                <c:pt idx="1476">
                  <c:v>42320</c:v>
                </c:pt>
                <c:pt idx="1477">
                  <c:v>42321</c:v>
                </c:pt>
                <c:pt idx="1478">
                  <c:v>42324</c:v>
                </c:pt>
                <c:pt idx="1479">
                  <c:v>42325</c:v>
                </c:pt>
                <c:pt idx="1480">
                  <c:v>42326</c:v>
                </c:pt>
                <c:pt idx="1481">
                  <c:v>42327</c:v>
                </c:pt>
                <c:pt idx="1482">
                  <c:v>42328</c:v>
                </c:pt>
                <c:pt idx="1483">
                  <c:v>42331</c:v>
                </c:pt>
                <c:pt idx="1484">
                  <c:v>42332</c:v>
                </c:pt>
                <c:pt idx="1485">
                  <c:v>42333</c:v>
                </c:pt>
                <c:pt idx="1486">
                  <c:v>42334</c:v>
                </c:pt>
                <c:pt idx="1487">
                  <c:v>42335</c:v>
                </c:pt>
                <c:pt idx="1488">
                  <c:v>42338</c:v>
                </c:pt>
                <c:pt idx="1489">
                  <c:v>42339</c:v>
                </c:pt>
                <c:pt idx="1490">
                  <c:v>42340</c:v>
                </c:pt>
                <c:pt idx="1491">
                  <c:v>42341</c:v>
                </c:pt>
                <c:pt idx="1492">
                  <c:v>42342</c:v>
                </c:pt>
                <c:pt idx="1493">
                  <c:v>42345</c:v>
                </c:pt>
                <c:pt idx="1494">
                  <c:v>42346</c:v>
                </c:pt>
                <c:pt idx="1495">
                  <c:v>42347</c:v>
                </c:pt>
                <c:pt idx="1496">
                  <c:v>42348</c:v>
                </c:pt>
                <c:pt idx="1497">
                  <c:v>42349</c:v>
                </c:pt>
                <c:pt idx="1498">
                  <c:v>42352</c:v>
                </c:pt>
                <c:pt idx="1499">
                  <c:v>42353</c:v>
                </c:pt>
                <c:pt idx="1500">
                  <c:v>42354</c:v>
                </c:pt>
                <c:pt idx="1501">
                  <c:v>42355</c:v>
                </c:pt>
                <c:pt idx="1502">
                  <c:v>42356</c:v>
                </c:pt>
                <c:pt idx="1503">
                  <c:v>42359</c:v>
                </c:pt>
                <c:pt idx="1504">
                  <c:v>42360</c:v>
                </c:pt>
                <c:pt idx="1505">
                  <c:v>42361</c:v>
                </c:pt>
                <c:pt idx="1506">
                  <c:v>42362</c:v>
                </c:pt>
                <c:pt idx="1507">
                  <c:v>42366</c:v>
                </c:pt>
                <c:pt idx="1508">
                  <c:v>42367</c:v>
                </c:pt>
                <c:pt idx="1509">
                  <c:v>42368</c:v>
                </c:pt>
                <c:pt idx="1510">
                  <c:v>42369</c:v>
                </c:pt>
                <c:pt idx="1511">
                  <c:v>42373</c:v>
                </c:pt>
                <c:pt idx="1512">
                  <c:v>42374</c:v>
                </c:pt>
                <c:pt idx="1513">
                  <c:v>42375</c:v>
                </c:pt>
                <c:pt idx="1514">
                  <c:v>42376</c:v>
                </c:pt>
                <c:pt idx="1515">
                  <c:v>42377</c:v>
                </c:pt>
                <c:pt idx="1516">
                  <c:v>42380</c:v>
                </c:pt>
                <c:pt idx="1517">
                  <c:v>42381</c:v>
                </c:pt>
                <c:pt idx="1518">
                  <c:v>42382</c:v>
                </c:pt>
                <c:pt idx="1519">
                  <c:v>42383</c:v>
                </c:pt>
                <c:pt idx="1520">
                  <c:v>42384</c:v>
                </c:pt>
                <c:pt idx="1521">
                  <c:v>42387</c:v>
                </c:pt>
                <c:pt idx="1522">
                  <c:v>42388</c:v>
                </c:pt>
                <c:pt idx="1523">
                  <c:v>42389</c:v>
                </c:pt>
                <c:pt idx="1524">
                  <c:v>42390</c:v>
                </c:pt>
                <c:pt idx="1525">
                  <c:v>42391</c:v>
                </c:pt>
                <c:pt idx="1526">
                  <c:v>42394</c:v>
                </c:pt>
                <c:pt idx="1527">
                  <c:v>42395</c:v>
                </c:pt>
                <c:pt idx="1528">
                  <c:v>42396</c:v>
                </c:pt>
                <c:pt idx="1529">
                  <c:v>42397</c:v>
                </c:pt>
                <c:pt idx="1530">
                  <c:v>42398</c:v>
                </c:pt>
                <c:pt idx="1531">
                  <c:v>42401</c:v>
                </c:pt>
                <c:pt idx="1532">
                  <c:v>42402</c:v>
                </c:pt>
                <c:pt idx="1533">
                  <c:v>42403</c:v>
                </c:pt>
                <c:pt idx="1534">
                  <c:v>42404</c:v>
                </c:pt>
                <c:pt idx="1535">
                  <c:v>42405</c:v>
                </c:pt>
                <c:pt idx="1536">
                  <c:v>42410</c:v>
                </c:pt>
                <c:pt idx="1537">
                  <c:v>42411</c:v>
                </c:pt>
                <c:pt idx="1538">
                  <c:v>42412</c:v>
                </c:pt>
                <c:pt idx="1539">
                  <c:v>42415</c:v>
                </c:pt>
                <c:pt idx="1540">
                  <c:v>42416</c:v>
                </c:pt>
                <c:pt idx="1541">
                  <c:v>42417</c:v>
                </c:pt>
                <c:pt idx="1542">
                  <c:v>42418</c:v>
                </c:pt>
                <c:pt idx="1543">
                  <c:v>42419</c:v>
                </c:pt>
                <c:pt idx="1544">
                  <c:v>42422</c:v>
                </c:pt>
                <c:pt idx="1545">
                  <c:v>42423</c:v>
                </c:pt>
                <c:pt idx="1546">
                  <c:v>42424</c:v>
                </c:pt>
                <c:pt idx="1547">
                  <c:v>42425</c:v>
                </c:pt>
                <c:pt idx="1548">
                  <c:v>42426</c:v>
                </c:pt>
                <c:pt idx="1549">
                  <c:v>42429</c:v>
                </c:pt>
                <c:pt idx="1550">
                  <c:v>42430</c:v>
                </c:pt>
                <c:pt idx="1551">
                  <c:v>42431</c:v>
                </c:pt>
                <c:pt idx="1552">
                  <c:v>42432</c:v>
                </c:pt>
                <c:pt idx="1553">
                  <c:v>42433</c:v>
                </c:pt>
                <c:pt idx="1554">
                  <c:v>42436</c:v>
                </c:pt>
                <c:pt idx="1555">
                  <c:v>42437</c:v>
                </c:pt>
                <c:pt idx="1556">
                  <c:v>42438</c:v>
                </c:pt>
                <c:pt idx="1557">
                  <c:v>42439</c:v>
                </c:pt>
                <c:pt idx="1558">
                  <c:v>42440</c:v>
                </c:pt>
                <c:pt idx="1559">
                  <c:v>42443</c:v>
                </c:pt>
                <c:pt idx="1560">
                  <c:v>42444</c:v>
                </c:pt>
                <c:pt idx="1561">
                  <c:v>42445</c:v>
                </c:pt>
                <c:pt idx="1562">
                  <c:v>42446</c:v>
                </c:pt>
                <c:pt idx="1563">
                  <c:v>42447</c:v>
                </c:pt>
                <c:pt idx="1564">
                  <c:v>42450</c:v>
                </c:pt>
                <c:pt idx="1565">
                  <c:v>42451</c:v>
                </c:pt>
                <c:pt idx="1566">
                  <c:v>42452</c:v>
                </c:pt>
                <c:pt idx="1567">
                  <c:v>42453</c:v>
                </c:pt>
                <c:pt idx="1568">
                  <c:v>42457</c:v>
                </c:pt>
                <c:pt idx="1569">
                  <c:v>42458</c:v>
                </c:pt>
                <c:pt idx="1570">
                  <c:v>42459</c:v>
                </c:pt>
                <c:pt idx="1571">
                  <c:v>42460</c:v>
                </c:pt>
                <c:pt idx="1572">
                  <c:v>42461</c:v>
                </c:pt>
                <c:pt idx="1573">
                  <c:v>42464</c:v>
                </c:pt>
                <c:pt idx="1574">
                  <c:v>42465</c:v>
                </c:pt>
                <c:pt idx="1575">
                  <c:v>42466</c:v>
                </c:pt>
                <c:pt idx="1576">
                  <c:v>42467</c:v>
                </c:pt>
                <c:pt idx="1577">
                  <c:v>42468</c:v>
                </c:pt>
                <c:pt idx="1578">
                  <c:v>42471</c:v>
                </c:pt>
                <c:pt idx="1579">
                  <c:v>42472</c:v>
                </c:pt>
                <c:pt idx="1580">
                  <c:v>42473</c:v>
                </c:pt>
                <c:pt idx="1581">
                  <c:v>42474</c:v>
                </c:pt>
                <c:pt idx="1582">
                  <c:v>42475</c:v>
                </c:pt>
                <c:pt idx="1583">
                  <c:v>42478</c:v>
                </c:pt>
                <c:pt idx="1584">
                  <c:v>42479</c:v>
                </c:pt>
                <c:pt idx="1585">
                  <c:v>42480</c:v>
                </c:pt>
                <c:pt idx="1586">
                  <c:v>42482</c:v>
                </c:pt>
                <c:pt idx="1587">
                  <c:v>42485</c:v>
                </c:pt>
                <c:pt idx="1588">
                  <c:v>42486</c:v>
                </c:pt>
                <c:pt idx="1589">
                  <c:v>42487</c:v>
                </c:pt>
                <c:pt idx="1590">
                  <c:v>42488</c:v>
                </c:pt>
                <c:pt idx="1591">
                  <c:v>42489</c:v>
                </c:pt>
                <c:pt idx="1592">
                  <c:v>42492</c:v>
                </c:pt>
                <c:pt idx="1593">
                  <c:v>42493</c:v>
                </c:pt>
                <c:pt idx="1594">
                  <c:v>42494</c:v>
                </c:pt>
                <c:pt idx="1595">
                  <c:v>42495</c:v>
                </c:pt>
                <c:pt idx="1596">
                  <c:v>42496</c:v>
                </c:pt>
                <c:pt idx="1597">
                  <c:v>42499</c:v>
                </c:pt>
                <c:pt idx="1598">
                  <c:v>42500</c:v>
                </c:pt>
                <c:pt idx="1599">
                  <c:v>42501</c:v>
                </c:pt>
                <c:pt idx="1600">
                  <c:v>42502</c:v>
                </c:pt>
                <c:pt idx="1601">
                  <c:v>42503</c:v>
                </c:pt>
                <c:pt idx="1602">
                  <c:v>42506</c:v>
                </c:pt>
                <c:pt idx="1603">
                  <c:v>42507</c:v>
                </c:pt>
                <c:pt idx="1604">
                  <c:v>42508</c:v>
                </c:pt>
                <c:pt idx="1605">
                  <c:v>42509</c:v>
                </c:pt>
                <c:pt idx="1606">
                  <c:v>42510</c:v>
                </c:pt>
                <c:pt idx="1607">
                  <c:v>42513</c:v>
                </c:pt>
                <c:pt idx="1608">
                  <c:v>42514</c:v>
                </c:pt>
                <c:pt idx="1609">
                  <c:v>42515</c:v>
                </c:pt>
                <c:pt idx="1610">
                  <c:v>42517</c:v>
                </c:pt>
                <c:pt idx="1611">
                  <c:v>42520</c:v>
                </c:pt>
                <c:pt idx="1612">
                  <c:v>42521</c:v>
                </c:pt>
                <c:pt idx="1613">
                  <c:v>42522</c:v>
                </c:pt>
                <c:pt idx="1614">
                  <c:v>42523</c:v>
                </c:pt>
                <c:pt idx="1615">
                  <c:v>42524</c:v>
                </c:pt>
                <c:pt idx="1616">
                  <c:v>42527</c:v>
                </c:pt>
                <c:pt idx="1617">
                  <c:v>42528</c:v>
                </c:pt>
                <c:pt idx="1618">
                  <c:v>42529</c:v>
                </c:pt>
                <c:pt idx="1619">
                  <c:v>42530</c:v>
                </c:pt>
                <c:pt idx="1620">
                  <c:v>42531</c:v>
                </c:pt>
                <c:pt idx="1621">
                  <c:v>42534</c:v>
                </c:pt>
                <c:pt idx="1622">
                  <c:v>42535</c:v>
                </c:pt>
                <c:pt idx="1623">
                  <c:v>42536</c:v>
                </c:pt>
                <c:pt idx="1624">
                  <c:v>42537</c:v>
                </c:pt>
                <c:pt idx="1625">
                  <c:v>42538</c:v>
                </c:pt>
                <c:pt idx="1626">
                  <c:v>42541</c:v>
                </c:pt>
                <c:pt idx="1627">
                  <c:v>42542</c:v>
                </c:pt>
                <c:pt idx="1628">
                  <c:v>42543</c:v>
                </c:pt>
                <c:pt idx="1629">
                  <c:v>42544</c:v>
                </c:pt>
                <c:pt idx="1630">
                  <c:v>42545</c:v>
                </c:pt>
                <c:pt idx="1631">
                  <c:v>42548</c:v>
                </c:pt>
                <c:pt idx="1632">
                  <c:v>42549</c:v>
                </c:pt>
                <c:pt idx="1633">
                  <c:v>42550</c:v>
                </c:pt>
                <c:pt idx="1634">
                  <c:v>42551</c:v>
                </c:pt>
                <c:pt idx="1635">
                  <c:v>42552</c:v>
                </c:pt>
                <c:pt idx="1636">
                  <c:v>42555</c:v>
                </c:pt>
                <c:pt idx="1637">
                  <c:v>42556</c:v>
                </c:pt>
                <c:pt idx="1638">
                  <c:v>42557</c:v>
                </c:pt>
                <c:pt idx="1639">
                  <c:v>42558</c:v>
                </c:pt>
                <c:pt idx="1640">
                  <c:v>42559</c:v>
                </c:pt>
                <c:pt idx="1641">
                  <c:v>42562</c:v>
                </c:pt>
                <c:pt idx="1642">
                  <c:v>42563</c:v>
                </c:pt>
                <c:pt idx="1643">
                  <c:v>42564</c:v>
                </c:pt>
                <c:pt idx="1644">
                  <c:v>42565</c:v>
                </c:pt>
                <c:pt idx="1645">
                  <c:v>42566</c:v>
                </c:pt>
                <c:pt idx="1646">
                  <c:v>42569</c:v>
                </c:pt>
                <c:pt idx="1647">
                  <c:v>42570</c:v>
                </c:pt>
                <c:pt idx="1648">
                  <c:v>42571</c:v>
                </c:pt>
                <c:pt idx="1649">
                  <c:v>42572</c:v>
                </c:pt>
                <c:pt idx="1650">
                  <c:v>42573</c:v>
                </c:pt>
                <c:pt idx="1651">
                  <c:v>42576</c:v>
                </c:pt>
                <c:pt idx="1652">
                  <c:v>42577</c:v>
                </c:pt>
                <c:pt idx="1653">
                  <c:v>42578</c:v>
                </c:pt>
                <c:pt idx="1654">
                  <c:v>42579</c:v>
                </c:pt>
                <c:pt idx="1655">
                  <c:v>42580</c:v>
                </c:pt>
                <c:pt idx="1656">
                  <c:v>42583</c:v>
                </c:pt>
                <c:pt idx="1657">
                  <c:v>42584</c:v>
                </c:pt>
                <c:pt idx="1658">
                  <c:v>42585</c:v>
                </c:pt>
                <c:pt idx="1659">
                  <c:v>42586</c:v>
                </c:pt>
                <c:pt idx="1660">
                  <c:v>42587</c:v>
                </c:pt>
                <c:pt idx="1661">
                  <c:v>42590</c:v>
                </c:pt>
                <c:pt idx="1662">
                  <c:v>42591</c:v>
                </c:pt>
                <c:pt idx="1663">
                  <c:v>42592</c:v>
                </c:pt>
                <c:pt idx="1664">
                  <c:v>42593</c:v>
                </c:pt>
                <c:pt idx="1665">
                  <c:v>42594</c:v>
                </c:pt>
                <c:pt idx="1666">
                  <c:v>42597</c:v>
                </c:pt>
                <c:pt idx="1667">
                  <c:v>42598</c:v>
                </c:pt>
                <c:pt idx="1668">
                  <c:v>42599</c:v>
                </c:pt>
                <c:pt idx="1669">
                  <c:v>42600</c:v>
                </c:pt>
                <c:pt idx="1670">
                  <c:v>42601</c:v>
                </c:pt>
                <c:pt idx="1671">
                  <c:v>42604</c:v>
                </c:pt>
                <c:pt idx="1672">
                  <c:v>42605</c:v>
                </c:pt>
                <c:pt idx="1673">
                  <c:v>42606</c:v>
                </c:pt>
                <c:pt idx="1674">
                  <c:v>42607</c:v>
                </c:pt>
                <c:pt idx="1675">
                  <c:v>42608</c:v>
                </c:pt>
                <c:pt idx="1676">
                  <c:v>42611</c:v>
                </c:pt>
                <c:pt idx="1677">
                  <c:v>42612</c:v>
                </c:pt>
                <c:pt idx="1678">
                  <c:v>42613</c:v>
                </c:pt>
                <c:pt idx="1679">
                  <c:v>42614</c:v>
                </c:pt>
                <c:pt idx="1680">
                  <c:v>42615</c:v>
                </c:pt>
                <c:pt idx="1681">
                  <c:v>42618</c:v>
                </c:pt>
                <c:pt idx="1682">
                  <c:v>42619</c:v>
                </c:pt>
                <c:pt idx="1683">
                  <c:v>42621</c:v>
                </c:pt>
                <c:pt idx="1684">
                  <c:v>42622</c:v>
                </c:pt>
                <c:pt idx="1685">
                  <c:v>42625</c:v>
                </c:pt>
                <c:pt idx="1686">
                  <c:v>42626</c:v>
                </c:pt>
                <c:pt idx="1687">
                  <c:v>42627</c:v>
                </c:pt>
                <c:pt idx="1688">
                  <c:v>42628</c:v>
                </c:pt>
                <c:pt idx="1689">
                  <c:v>42629</c:v>
                </c:pt>
                <c:pt idx="1690">
                  <c:v>42632</c:v>
                </c:pt>
                <c:pt idx="1691">
                  <c:v>42633</c:v>
                </c:pt>
                <c:pt idx="1692">
                  <c:v>42634</c:v>
                </c:pt>
                <c:pt idx="1693">
                  <c:v>42635</c:v>
                </c:pt>
                <c:pt idx="1694">
                  <c:v>42636</c:v>
                </c:pt>
                <c:pt idx="1695">
                  <c:v>42639</c:v>
                </c:pt>
                <c:pt idx="1696">
                  <c:v>42640</c:v>
                </c:pt>
                <c:pt idx="1697">
                  <c:v>42641</c:v>
                </c:pt>
                <c:pt idx="1698">
                  <c:v>42642</c:v>
                </c:pt>
                <c:pt idx="1699">
                  <c:v>42643</c:v>
                </c:pt>
                <c:pt idx="1700">
                  <c:v>42646</c:v>
                </c:pt>
                <c:pt idx="1701">
                  <c:v>42647</c:v>
                </c:pt>
                <c:pt idx="1702">
                  <c:v>42648</c:v>
                </c:pt>
                <c:pt idx="1703">
                  <c:v>42649</c:v>
                </c:pt>
                <c:pt idx="1704">
                  <c:v>42650</c:v>
                </c:pt>
                <c:pt idx="1705">
                  <c:v>42653</c:v>
                </c:pt>
                <c:pt idx="1706">
                  <c:v>42654</c:v>
                </c:pt>
                <c:pt idx="1707">
                  <c:v>42656</c:v>
                </c:pt>
                <c:pt idx="1708">
                  <c:v>42657</c:v>
                </c:pt>
                <c:pt idx="1709">
                  <c:v>42660</c:v>
                </c:pt>
                <c:pt idx="1710">
                  <c:v>42661</c:v>
                </c:pt>
                <c:pt idx="1711">
                  <c:v>42662</c:v>
                </c:pt>
                <c:pt idx="1712">
                  <c:v>42663</c:v>
                </c:pt>
                <c:pt idx="1713">
                  <c:v>42664</c:v>
                </c:pt>
                <c:pt idx="1714">
                  <c:v>42667</c:v>
                </c:pt>
                <c:pt idx="1715">
                  <c:v>42668</c:v>
                </c:pt>
                <c:pt idx="1716">
                  <c:v>42669</c:v>
                </c:pt>
                <c:pt idx="1717">
                  <c:v>42670</c:v>
                </c:pt>
                <c:pt idx="1718">
                  <c:v>42671</c:v>
                </c:pt>
                <c:pt idx="1719">
                  <c:v>42674</c:v>
                </c:pt>
                <c:pt idx="1720">
                  <c:v>42675</c:v>
                </c:pt>
                <c:pt idx="1721">
                  <c:v>42677</c:v>
                </c:pt>
                <c:pt idx="1722">
                  <c:v>42678</c:v>
                </c:pt>
                <c:pt idx="1723">
                  <c:v>42681</c:v>
                </c:pt>
                <c:pt idx="1724">
                  <c:v>42682</c:v>
                </c:pt>
                <c:pt idx="1725">
                  <c:v>42683</c:v>
                </c:pt>
                <c:pt idx="1726">
                  <c:v>42684</c:v>
                </c:pt>
                <c:pt idx="1727">
                  <c:v>42685</c:v>
                </c:pt>
                <c:pt idx="1728">
                  <c:v>42688</c:v>
                </c:pt>
                <c:pt idx="1729">
                  <c:v>42690</c:v>
                </c:pt>
                <c:pt idx="1730">
                  <c:v>42691</c:v>
                </c:pt>
                <c:pt idx="1731">
                  <c:v>42692</c:v>
                </c:pt>
                <c:pt idx="1732">
                  <c:v>42695</c:v>
                </c:pt>
                <c:pt idx="1733">
                  <c:v>42696</c:v>
                </c:pt>
                <c:pt idx="1734">
                  <c:v>42697</c:v>
                </c:pt>
                <c:pt idx="1735">
                  <c:v>42698</c:v>
                </c:pt>
                <c:pt idx="1736">
                  <c:v>42699</c:v>
                </c:pt>
                <c:pt idx="1737">
                  <c:v>42702</c:v>
                </c:pt>
                <c:pt idx="1738">
                  <c:v>42703</c:v>
                </c:pt>
                <c:pt idx="1739">
                  <c:v>42704</c:v>
                </c:pt>
                <c:pt idx="1740">
                  <c:v>42705</c:v>
                </c:pt>
                <c:pt idx="1741">
                  <c:v>42706</c:v>
                </c:pt>
                <c:pt idx="1742">
                  <c:v>42709</c:v>
                </c:pt>
                <c:pt idx="1743">
                  <c:v>42710</c:v>
                </c:pt>
                <c:pt idx="1744">
                  <c:v>42711</c:v>
                </c:pt>
                <c:pt idx="1745">
                  <c:v>42712</c:v>
                </c:pt>
                <c:pt idx="1746">
                  <c:v>42713</c:v>
                </c:pt>
                <c:pt idx="1747">
                  <c:v>42716</c:v>
                </c:pt>
                <c:pt idx="1748">
                  <c:v>42717</c:v>
                </c:pt>
                <c:pt idx="1749">
                  <c:v>42718</c:v>
                </c:pt>
                <c:pt idx="1750">
                  <c:v>42719</c:v>
                </c:pt>
                <c:pt idx="1751">
                  <c:v>42720</c:v>
                </c:pt>
                <c:pt idx="1752">
                  <c:v>42723</c:v>
                </c:pt>
                <c:pt idx="1753">
                  <c:v>42724</c:v>
                </c:pt>
                <c:pt idx="1754">
                  <c:v>42725</c:v>
                </c:pt>
                <c:pt idx="1755">
                  <c:v>42726</c:v>
                </c:pt>
                <c:pt idx="1756">
                  <c:v>42727</c:v>
                </c:pt>
                <c:pt idx="1757">
                  <c:v>42730</c:v>
                </c:pt>
                <c:pt idx="1758">
                  <c:v>42731</c:v>
                </c:pt>
                <c:pt idx="1759">
                  <c:v>42732</c:v>
                </c:pt>
                <c:pt idx="1760">
                  <c:v>42733</c:v>
                </c:pt>
                <c:pt idx="1761">
                  <c:v>42734</c:v>
                </c:pt>
                <c:pt idx="1762">
                  <c:v>42737</c:v>
                </c:pt>
                <c:pt idx="1763">
                  <c:v>42738</c:v>
                </c:pt>
                <c:pt idx="1764">
                  <c:v>42739</c:v>
                </c:pt>
                <c:pt idx="1765">
                  <c:v>42740</c:v>
                </c:pt>
                <c:pt idx="1766">
                  <c:v>42741</c:v>
                </c:pt>
                <c:pt idx="1767">
                  <c:v>42744</c:v>
                </c:pt>
                <c:pt idx="1768">
                  <c:v>42745</c:v>
                </c:pt>
                <c:pt idx="1769">
                  <c:v>42746</c:v>
                </c:pt>
                <c:pt idx="1770">
                  <c:v>42747</c:v>
                </c:pt>
                <c:pt idx="1771">
                  <c:v>42748</c:v>
                </c:pt>
                <c:pt idx="1772">
                  <c:v>42751</c:v>
                </c:pt>
                <c:pt idx="1773">
                  <c:v>42752</c:v>
                </c:pt>
                <c:pt idx="1774">
                  <c:v>42753</c:v>
                </c:pt>
                <c:pt idx="1775">
                  <c:v>42754</c:v>
                </c:pt>
                <c:pt idx="1776">
                  <c:v>42755</c:v>
                </c:pt>
                <c:pt idx="1777">
                  <c:v>42758</c:v>
                </c:pt>
                <c:pt idx="1778">
                  <c:v>42759</c:v>
                </c:pt>
                <c:pt idx="1779">
                  <c:v>42760</c:v>
                </c:pt>
                <c:pt idx="1780">
                  <c:v>42761</c:v>
                </c:pt>
                <c:pt idx="1781">
                  <c:v>42762</c:v>
                </c:pt>
                <c:pt idx="1782">
                  <c:v>42765</c:v>
                </c:pt>
                <c:pt idx="1783">
                  <c:v>42766</c:v>
                </c:pt>
                <c:pt idx="1784">
                  <c:v>42767</c:v>
                </c:pt>
                <c:pt idx="1785">
                  <c:v>42768</c:v>
                </c:pt>
                <c:pt idx="1786">
                  <c:v>42769</c:v>
                </c:pt>
                <c:pt idx="1787">
                  <c:v>42772</c:v>
                </c:pt>
                <c:pt idx="1788">
                  <c:v>42773</c:v>
                </c:pt>
                <c:pt idx="1789">
                  <c:v>42774</c:v>
                </c:pt>
                <c:pt idx="1790">
                  <c:v>42775</c:v>
                </c:pt>
                <c:pt idx="1791">
                  <c:v>42776</c:v>
                </c:pt>
                <c:pt idx="1792">
                  <c:v>42779</c:v>
                </c:pt>
                <c:pt idx="1793">
                  <c:v>42780</c:v>
                </c:pt>
                <c:pt idx="1794">
                  <c:v>42781</c:v>
                </c:pt>
                <c:pt idx="1795">
                  <c:v>42782</c:v>
                </c:pt>
                <c:pt idx="1796">
                  <c:v>42783</c:v>
                </c:pt>
                <c:pt idx="1797">
                  <c:v>42786</c:v>
                </c:pt>
                <c:pt idx="1798">
                  <c:v>42787</c:v>
                </c:pt>
                <c:pt idx="1799">
                  <c:v>42788</c:v>
                </c:pt>
                <c:pt idx="1800">
                  <c:v>42789</c:v>
                </c:pt>
                <c:pt idx="1801">
                  <c:v>42790</c:v>
                </c:pt>
                <c:pt idx="1802">
                  <c:v>42795</c:v>
                </c:pt>
                <c:pt idx="1803">
                  <c:v>42796</c:v>
                </c:pt>
                <c:pt idx="1804">
                  <c:v>42797</c:v>
                </c:pt>
                <c:pt idx="1805">
                  <c:v>42800</c:v>
                </c:pt>
                <c:pt idx="1806">
                  <c:v>42801</c:v>
                </c:pt>
                <c:pt idx="1807">
                  <c:v>42802</c:v>
                </c:pt>
                <c:pt idx="1808">
                  <c:v>42803</c:v>
                </c:pt>
                <c:pt idx="1809">
                  <c:v>42804</c:v>
                </c:pt>
                <c:pt idx="1810">
                  <c:v>42807</c:v>
                </c:pt>
                <c:pt idx="1811">
                  <c:v>42808</c:v>
                </c:pt>
                <c:pt idx="1812">
                  <c:v>42809</c:v>
                </c:pt>
                <c:pt idx="1813">
                  <c:v>42810</c:v>
                </c:pt>
                <c:pt idx="1814">
                  <c:v>42811</c:v>
                </c:pt>
                <c:pt idx="1815">
                  <c:v>42814</c:v>
                </c:pt>
                <c:pt idx="1816">
                  <c:v>42815</c:v>
                </c:pt>
                <c:pt idx="1817">
                  <c:v>42816</c:v>
                </c:pt>
                <c:pt idx="1818">
                  <c:v>42817</c:v>
                </c:pt>
                <c:pt idx="1819">
                  <c:v>42818</c:v>
                </c:pt>
                <c:pt idx="1820">
                  <c:v>42821</c:v>
                </c:pt>
                <c:pt idx="1821">
                  <c:v>42822</c:v>
                </c:pt>
                <c:pt idx="1822">
                  <c:v>42823</c:v>
                </c:pt>
                <c:pt idx="1823">
                  <c:v>42824</c:v>
                </c:pt>
                <c:pt idx="1824">
                  <c:v>42825</c:v>
                </c:pt>
                <c:pt idx="1825">
                  <c:v>42828</c:v>
                </c:pt>
                <c:pt idx="1826">
                  <c:v>42829</c:v>
                </c:pt>
                <c:pt idx="1827">
                  <c:v>42830</c:v>
                </c:pt>
                <c:pt idx="1828">
                  <c:v>42831</c:v>
                </c:pt>
                <c:pt idx="1829">
                  <c:v>42832</c:v>
                </c:pt>
                <c:pt idx="1830">
                  <c:v>42835</c:v>
                </c:pt>
                <c:pt idx="1831">
                  <c:v>42836</c:v>
                </c:pt>
                <c:pt idx="1832">
                  <c:v>42837</c:v>
                </c:pt>
                <c:pt idx="1833">
                  <c:v>42838</c:v>
                </c:pt>
                <c:pt idx="1834">
                  <c:v>42842</c:v>
                </c:pt>
                <c:pt idx="1835">
                  <c:v>42843</c:v>
                </c:pt>
                <c:pt idx="1836">
                  <c:v>42844</c:v>
                </c:pt>
                <c:pt idx="1837">
                  <c:v>42845</c:v>
                </c:pt>
                <c:pt idx="1838">
                  <c:v>42849</c:v>
                </c:pt>
                <c:pt idx="1839">
                  <c:v>42850</c:v>
                </c:pt>
                <c:pt idx="1840">
                  <c:v>42851</c:v>
                </c:pt>
                <c:pt idx="1841">
                  <c:v>42852</c:v>
                </c:pt>
                <c:pt idx="1842">
                  <c:v>42853</c:v>
                </c:pt>
                <c:pt idx="1843">
                  <c:v>42857</c:v>
                </c:pt>
                <c:pt idx="1844">
                  <c:v>42858</c:v>
                </c:pt>
                <c:pt idx="1845">
                  <c:v>42859</c:v>
                </c:pt>
                <c:pt idx="1846">
                  <c:v>42860</c:v>
                </c:pt>
                <c:pt idx="1847">
                  <c:v>42863</c:v>
                </c:pt>
                <c:pt idx="1848">
                  <c:v>42864</c:v>
                </c:pt>
                <c:pt idx="1849">
                  <c:v>42865</c:v>
                </c:pt>
                <c:pt idx="1850">
                  <c:v>42866</c:v>
                </c:pt>
                <c:pt idx="1851">
                  <c:v>42867</c:v>
                </c:pt>
                <c:pt idx="1852">
                  <c:v>42870</c:v>
                </c:pt>
                <c:pt idx="1853">
                  <c:v>42871</c:v>
                </c:pt>
                <c:pt idx="1854">
                  <c:v>42872</c:v>
                </c:pt>
                <c:pt idx="1855">
                  <c:v>42873</c:v>
                </c:pt>
                <c:pt idx="1856">
                  <c:v>42874</c:v>
                </c:pt>
                <c:pt idx="1857">
                  <c:v>42877</c:v>
                </c:pt>
                <c:pt idx="1858">
                  <c:v>42878</c:v>
                </c:pt>
                <c:pt idx="1859">
                  <c:v>42879</c:v>
                </c:pt>
                <c:pt idx="1860">
                  <c:v>42880</c:v>
                </c:pt>
                <c:pt idx="1861">
                  <c:v>42881</c:v>
                </c:pt>
                <c:pt idx="1862">
                  <c:v>42884</c:v>
                </c:pt>
                <c:pt idx="1863">
                  <c:v>42885</c:v>
                </c:pt>
                <c:pt idx="1864">
                  <c:v>42886</c:v>
                </c:pt>
                <c:pt idx="1865">
                  <c:v>42887</c:v>
                </c:pt>
                <c:pt idx="1866">
                  <c:v>42888</c:v>
                </c:pt>
                <c:pt idx="1867">
                  <c:v>42891</c:v>
                </c:pt>
                <c:pt idx="1868">
                  <c:v>42892</c:v>
                </c:pt>
                <c:pt idx="1869">
                  <c:v>42893</c:v>
                </c:pt>
                <c:pt idx="1870">
                  <c:v>42894</c:v>
                </c:pt>
                <c:pt idx="1871">
                  <c:v>42895</c:v>
                </c:pt>
                <c:pt idx="1872">
                  <c:v>42898</c:v>
                </c:pt>
                <c:pt idx="1873">
                  <c:v>42899</c:v>
                </c:pt>
                <c:pt idx="1874">
                  <c:v>42900</c:v>
                </c:pt>
                <c:pt idx="1875">
                  <c:v>42902</c:v>
                </c:pt>
                <c:pt idx="1876">
                  <c:v>42905</c:v>
                </c:pt>
                <c:pt idx="1877">
                  <c:v>42906</c:v>
                </c:pt>
                <c:pt idx="1878">
                  <c:v>42907</c:v>
                </c:pt>
                <c:pt idx="1879">
                  <c:v>42908</c:v>
                </c:pt>
                <c:pt idx="1880">
                  <c:v>42909</c:v>
                </c:pt>
                <c:pt idx="1881">
                  <c:v>42912</c:v>
                </c:pt>
                <c:pt idx="1882">
                  <c:v>42913</c:v>
                </c:pt>
                <c:pt idx="1883">
                  <c:v>42914</c:v>
                </c:pt>
                <c:pt idx="1884">
                  <c:v>42915</c:v>
                </c:pt>
                <c:pt idx="1885">
                  <c:v>42916</c:v>
                </c:pt>
                <c:pt idx="1886">
                  <c:v>42919</c:v>
                </c:pt>
                <c:pt idx="1887">
                  <c:v>42920</c:v>
                </c:pt>
                <c:pt idx="1888">
                  <c:v>42921</c:v>
                </c:pt>
                <c:pt idx="1889">
                  <c:v>42922</c:v>
                </c:pt>
                <c:pt idx="1890">
                  <c:v>42923</c:v>
                </c:pt>
                <c:pt idx="1891">
                  <c:v>42926</c:v>
                </c:pt>
                <c:pt idx="1892">
                  <c:v>42927</c:v>
                </c:pt>
                <c:pt idx="1893">
                  <c:v>42928</c:v>
                </c:pt>
                <c:pt idx="1894">
                  <c:v>42929</c:v>
                </c:pt>
                <c:pt idx="1895">
                  <c:v>42930</c:v>
                </c:pt>
                <c:pt idx="1896">
                  <c:v>42933</c:v>
                </c:pt>
                <c:pt idx="1897">
                  <c:v>42934</c:v>
                </c:pt>
                <c:pt idx="1898">
                  <c:v>42935</c:v>
                </c:pt>
                <c:pt idx="1899">
                  <c:v>42936</c:v>
                </c:pt>
                <c:pt idx="1900">
                  <c:v>42937</c:v>
                </c:pt>
                <c:pt idx="1901">
                  <c:v>42940</c:v>
                </c:pt>
                <c:pt idx="1902">
                  <c:v>42941</c:v>
                </c:pt>
                <c:pt idx="1903">
                  <c:v>42942</c:v>
                </c:pt>
                <c:pt idx="1904">
                  <c:v>42943</c:v>
                </c:pt>
                <c:pt idx="1905">
                  <c:v>42944</c:v>
                </c:pt>
                <c:pt idx="1906">
                  <c:v>42947</c:v>
                </c:pt>
                <c:pt idx="1907">
                  <c:v>42948</c:v>
                </c:pt>
                <c:pt idx="1908">
                  <c:v>42949</c:v>
                </c:pt>
                <c:pt idx="1909">
                  <c:v>42950</c:v>
                </c:pt>
                <c:pt idx="1910">
                  <c:v>42951</c:v>
                </c:pt>
                <c:pt idx="1911">
                  <c:v>42954</c:v>
                </c:pt>
                <c:pt idx="1912">
                  <c:v>42955</c:v>
                </c:pt>
                <c:pt idx="1913">
                  <c:v>42956</c:v>
                </c:pt>
                <c:pt idx="1914">
                  <c:v>42957</c:v>
                </c:pt>
                <c:pt idx="1915">
                  <c:v>42958</c:v>
                </c:pt>
                <c:pt idx="1916">
                  <c:v>42961</c:v>
                </c:pt>
                <c:pt idx="1917">
                  <c:v>42962</c:v>
                </c:pt>
                <c:pt idx="1918">
                  <c:v>42963</c:v>
                </c:pt>
                <c:pt idx="1919">
                  <c:v>42964</c:v>
                </c:pt>
                <c:pt idx="1920">
                  <c:v>42965</c:v>
                </c:pt>
                <c:pt idx="1921">
                  <c:v>42968</c:v>
                </c:pt>
                <c:pt idx="1922">
                  <c:v>42969</c:v>
                </c:pt>
                <c:pt idx="1923">
                  <c:v>42970</c:v>
                </c:pt>
                <c:pt idx="1924">
                  <c:v>42971</c:v>
                </c:pt>
                <c:pt idx="1925">
                  <c:v>42972</c:v>
                </c:pt>
                <c:pt idx="1926">
                  <c:v>42975</c:v>
                </c:pt>
                <c:pt idx="1927">
                  <c:v>42976</c:v>
                </c:pt>
                <c:pt idx="1928">
                  <c:v>42977</c:v>
                </c:pt>
                <c:pt idx="1929">
                  <c:v>42978</c:v>
                </c:pt>
                <c:pt idx="1930">
                  <c:v>42979</c:v>
                </c:pt>
                <c:pt idx="1931">
                  <c:v>42982</c:v>
                </c:pt>
                <c:pt idx="1932">
                  <c:v>42983</c:v>
                </c:pt>
                <c:pt idx="1933">
                  <c:v>42984</c:v>
                </c:pt>
                <c:pt idx="1934">
                  <c:v>42986</c:v>
                </c:pt>
                <c:pt idx="1935">
                  <c:v>42989</c:v>
                </c:pt>
                <c:pt idx="1936">
                  <c:v>42990</c:v>
                </c:pt>
                <c:pt idx="1937">
                  <c:v>42991</c:v>
                </c:pt>
                <c:pt idx="1938">
                  <c:v>42992</c:v>
                </c:pt>
                <c:pt idx="1939">
                  <c:v>42993</c:v>
                </c:pt>
                <c:pt idx="1940">
                  <c:v>42996</c:v>
                </c:pt>
                <c:pt idx="1941">
                  <c:v>42997</c:v>
                </c:pt>
                <c:pt idx="1942">
                  <c:v>42998</c:v>
                </c:pt>
                <c:pt idx="1943">
                  <c:v>42999</c:v>
                </c:pt>
                <c:pt idx="1944">
                  <c:v>43000</c:v>
                </c:pt>
                <c:pt idx="1945">
                  <c:v>43003</c:v>
                </c:pt>
                <c:pt idx="1946">
                  <c:v>43004</c:v>
                </c:pt>
                <c:pt idx="1947">
                  <c:v>43005</c:v>
                </c:pt>
                <c:pt idx="1948">
                  <c:v>43006</c:v>
                </c:pt>
                <c:pt idx="1949">
                  <c:v>43007</c:v>
                </c:pt>
                <c:pt idx="1950">
                  <c:v>43010</c:v>
                </c:pt>
                <c:pt idx="1951">
                  <c:v>43011</c:v>
                </c:pt>
                <c:pt idx="1952">
                  <c:v>43012</c:v>
                </c:pt>
                <c:pt idx="1953">
                  <c:v>43013</c:v>
                </c:pt>
                <c:pt idx="1954">
                  <c:v>43014</c:v>
                </c:pt>
                <c:pt idx="1955">
                  <c:v>43017</c:v>
                </c:pt>
                <c:pt idx="1956">
                  <c:v>43018</c:v>
                </c:pt>
                <c:pt idx="1957">
                  <c:v>43019</c:v>
                </c:pt>
                <c:pt idx="1958">
                  <c:v>43021</c:v>
                </c:pt>
                <c:pt idx="1959">
                  <c:v>43024</c:v>
                </c:pt>
                <c:pt idx="1960">
                  <c:v>43025</c:v>
                </c:pt>
                <c:pt idx="1961">
                  <c:v>43026</c:v>
                </c:pt>
                <c:pt idx="1962">
                  <c:v>43027</c:v>
                </c:pt>
                <c:pt idx="1963">
                  <c:v>43028</c:v>
                </c:pt>
                <c:pt idx="1964">
                  <c:v>43031</c:v>
                </c:pt>
                <c:pt idx="1965">
                  <c:v>43032</c:v>
                </c:pt>
                <c:pt idx="1966">
                  <c:v>43033</c:v>
                </c:pt>
                <c:pt idx="1967">
                  <c:v>43034</c:v>
                </c:pt>
                <c:pt idx="1968">
                  <c:v>43035</c:v>
                </c:pt>
                <c:pt idx="1969">
                  <c:v>43038</c:v>
                </c:pt>
                <c:pt idx="1970">
                  <c:v>43039</c:v>
                </c:pt>
                <c:pt idx="1971">
                  <c:v>43040</c:v>
                </c:pt>
                <c:pt idx="1972">
                  <c:v>43042</c:v>
                </c:pt>
                <c:pt idx="1973">
                  <c:v>43045</c:v>
                </c:pt>
                <c:pt idx="1974">
                  <c:v>43046</c:v>
                </c:pt>
                <c:pt idx="1975">
                  <c:v>43047</c:v>
                </c:pt>
                <c:pt idx="1976">
                  <c:v>43048</c:v>
                </c:pt>
                <c:pt idx="1977">
                  <c:v>43049</c:v>
                </c:pt>
                <c:pt idx="1978">
                  <c:v>43052</c:v>
                </c:pt>
                <c:pt idx="1979">
                  <c:v>43053</c:v>
                </c:pt>
                <c:pt idx="1980">
                  <c:v>43055</c:v>
                </c:pt>
                <c:pt idx="1981">
                  <c:v>43056</c:v>
                </c:pt>
                <c:pt idx="1982">
                  <c:v>43059</c:v>
                </c:pt>
                <c:pt idx="1983">
                  <c:v>43060</c:v>
                </c:pt>
                <c:pt idx="1984">
                  <c:v>43061</c:v>
                </c:pt>
                <c:pt idx="1985">
                  <c:v>43062</c:v>
                </c:pt>
                <c:pt idx="1986">
                  <c:v>43063</c:v>
                </c:pt>
                <c:pt idx="1987">
                  <c:v>43066</c:v>
                </c:pt>
                <c:pt idx="1988">
                  <c:v>43067</c:v>
                </c:pt>
                <c:pt idx="1989">
                  <c:v>43068</c:v>
                </c:pt>
                <c:pt idx="1990">
                  <c:v>43069</c:v>
                </c:pt>
                <c:pt idx="1991">
                  <c:v>43070</c:v>
                </c:pt>
                <c:pt idx="1992">
                  <c:v>43073</c:v>
                </c:pt>
                <c:pt idx="1993">
                  <c:v>43074</c:v>
                </c:pt>
                <c:pt idx="1994">
                  <c:v>43075</c:v>
                </c:pt>
                <c:pt idx="1995">
                  <c:v>43076</c:v>
                </c:pt>
                <c:pt idx="1996">
                  <c:v>43077</c:v>
                </c:pt>
                <c:pt idx="1997">
                  <c:v>43080</c:v>
                </c:pt>
                <c:pt idx="1998">
                  <c:v>43081</c:v>
                </c:pt>
                <c:pt idx="1999">
                  <c:v>43082</c:v>
                </c:pt>
                <c:pt idx="2000">
                  <c:v>43083</c:v>
                </c:pt>
                <c:pt idx="2001">
                  <c:v>43084</c:v>
                </c:pt>
                <c:pt idx="2002">
                  <c:v>43087</c:v>
                </c:pt>
                <c:pt idx="2003">
                  <c:v>43088</c:v>
                </c:pt>
                <c:pt idx="2004">
                  <c:v>43089</c:v>
                </c:pt>
                <c:pt idx="2005">
                  <c:v>43090</c:v>
                </c:pt>
                <c:pt idx="2006">
                  <c:v>43091</c:v>
                </c:pt>
                <c:pt idx="2007">
                  <c:v>43095</c:v>
                </c:pt>
                <c:pt idx="2008">
                  <c:v>43096</c:v>
                </c:pt>
                <c:pt idx="2009">
                  <c:v>43097</c:v>
                </c:pt>
                <c:pt idx="2010">
                  <c:v>43098</c:v>
                </c:pt>
                <c:pt idx="2011">
                  <c:v>43102</c:v>
                </c:pt>
                <c:pt idx="2012">
                  <c:v>43103</c:v>
                </c:pt>
                <c:pt idx="2013">
                  <c:v>43104</c:v>
                </c:pt>
                <c:pt idx="2014">
                  <c:v>43105</c:v>
                </c:pt>
                <c:pt idx="2015">
                  <c:v>43108</c:v>
                </c:pt>
                <c:pt idx="2016">
                  <c:v>43109</c:v>
                </c:pt>
                <c:pt idx="2017">
                  <c:v>43110</c:v>
                </c:pt>
                <c:pt idx="2018">
                  <c:v>43111</c:v>
                </c:pt>
                <c:pt idx="2019">
                  <c:v>43112</c:v>
                </c:pt>
                <c:pt idx="2020">
                  <c:v>43115</c:v>
                </c:pt>
                <c:pt idx="2021">
                  <c:v>43116</c:v>
                </c:pt>
                <c:pt idx="2022">
                  <c:v>43117</c:v>
                </c:pt>
                <c:pt idx="2023">
                  <c:v>43118</c:v>
                </c:pt>
                <c:pt idx="2024">
                  <c:v>43119</c:v>
                </c:pt>
                <c:pt idx="2025">
                  <c:v>43122</c:v>
                </c:pt>
                <c:pt idx="2026">
                  <c:v>43123</c:v>
                </c:pt>
                <c:pt idx="2027">
                  <c:v>43124</c:v>
                </c:pt>
                <c:pt idx="2028">
                  <c:v>43125</c:v>
                </c:pt>
                <c:pt idx="2029">
                  <c:v>43126</c:v>
                </c:pt>
                <c:pt idx="2030">
                  <c:v>43129</c:v>
                </c:pt>
                <c:pt idx="2031">
                  <c:v>43130</c:v>
                </c:pt>
                <c:pt idx="2032">
                  <c:v>43131</c:v>
                </c:pt>
                <c:pt idx="2033">
                  <c:v>43132</c:v>
                </c:pt>
                <c:pt idx="2034">
                  <c:v>43133</c:v>
                </c:pt>
                <c:pt idx="2035">
                  <c:v>43136</c:v>
                </c:pt>
                <c:pt idx="2036">
                  <c:v>43137</c:v>
                </c:pt>
                <c:pt idx="2037">
                  <c:v>43138</c:v>
                </c:pt>
                <c:pt idx="2038">
                  <c:v>43139</c:v>
                </c:pt>
                <c:pt idx="2039">
                  <c:v>43140</c:v>
                </c:pt>
                <c:pt idx="2040">
                  <c:v>43145</c:v>
                </c:pt>
                <c:pt idx="2041">
                  <c:v>43146</c:v>
                </c:pt>
                <c:pt idx="2042">
                  <c:v>43147</c:v>
                </c:pt>
                <c:pt idx="2043">
                  <c:v>43150</c:v>
                </c:pt>
                <c:pt idx="2044">
                  <c:v>43151</c:v>
                </c:pt>
                <c:pt idx="2045">
                  <c:v>43152</c:v>
                </c:pt>
                <c:pt idx="2046">
                  <c:v>43153</c:v>
                </c:pt>
                <c:pt idx="2047">
                  <c:v>43154</c:v>
                </c:pt>
                <c:pt idx="2048">
                  <c:v>43157</c:v>
                </c:pt>
                <c:pt idx="2049">
                  <c:v>43158</c:v>
                </c:pt>
                <c:pt idx="2050">
                  <c:v>43159</c:v>
                </c:pt>
                <c:pt idx="2051">
                  <c:v>43160</c:v>
                </c:pt>
                <c:pt idx="2052">
                  <c:v>43161</c:v>
                </c:pt>
                <c:pt idx="2053">
                  <c:v>43164</c:v>
                </c:pt>
                <c:pt idx="2054">
                  <c:v>43165</c:v>
                </c:pt>
                <c:pt idx="2055">
                  <c:v>43166</c:v>
                </c:pt>
                <c:pt idx="2056">
                  <c:v>43167</c:v>
                </c:pt>
                <c:pt idx="2057">
                  <c:v>43168</c:v>
                </c:pt>
                <c:pt idx="2058">
                  <c:v>43171</c:v>
                </c:pt>
                <c:pt idx="2059">
                  <c:v>43172</c:v>
                </c:pt>
                <c:pt idx="2060">
                  <c:v>43173</c:v>
                </c:pt>
                <c:pt idx="2061">
                  <c:v>43174</c:v>
                </c:pt>
                <c:pt idx="2062">
                  <c:v>43175</c:v>
                </c:pt>
                <c:pt idx="2063">
                  <c:v>43178</c:v>
                </c:pt>
                <c:pt idx="2064">
                  <c:v>43179</c:v>
                </c:pt>
                <c:pt idx="2065">
                  <c:v>43180</c:v>
                </c:pt>
                <c:pt idx="2066">
                  <c:v>43181</c:v>
                </c:pt>
                <c:pt idx="2067">
                  <c:v>43182</c:v>
                </c:pt>
                <c:pt idx="2068">
                  <c:v>43185</c:v>
                </c:pt>
                <c:pt idx="2069">
                  <c:v>43186</c:v>
                </c:pt>
                <c:pt idx="2070">
                  <c:v>43187</c:v>
                </c:pt>
                <c:pt idx="2071">
                  <c:v>43188</c:v>
                </c:pt>
                <c:pt idx="2072">
                  <c:v>43192</c:v>
                </c:pt>
                <c:pt idx="2073">
                  <c:v>43193</c:v>
                </c:pt>
                <c:pt idx="2074">
                  <c:v>43194</c:v>
                </c:pt>
                <c:pt idx="2075">
                  <c:v>43195</c:v>
                </c:pt>
                <c:pt idx="2076">
                  <c:v>43196</c:v>
                </c:pt>
                <c:pt idx="2077">
                  <c:v>43199</c:v>
                </c:pt>
                <c:pt idx="2078">
                  <c:v>43200</c:v>
                </c:pt>
                <c:pt idx="2079">
                  <c:v>43201</c:v>
                </c:pt>
                <c:pt idx="2080">
                  <c:v>43202</c:v>
                </c:pt>
                <c:pt idx="2081">
                  <c:v>43203</c:v>
                </c:pt>
                <c:pt idx="2082">
                  <c:v>43206</c:v>
                </c:pt>
                <c:pt idx="2083">
                  <c:v>43207</c:v>
                </c:pt>
                <c:pt idx="2084">
                  <c:v>43208</c:v>
                </c:pt>
                <c:pt idx="2085">
                  <c:v>43209</c:v>
                </c:pt>
                <c:pt idx="2086">
                  <c:v>43210</c:v>
                </c:pt>
                <c:pt idx="2087">
                  <c:v>43213</c:v>
                </c:pt>
                <c:pt idx="2088">
                  <c:v>43214</c:v>
                </c:pt>
                <c:pt idx="2089">
                  <c:v>43215</c:v>
                </c:pt>
                <c:pt idx="2090">
                  <c:v>43216</c:v>
                </c:pt>
                <c:pt idx="2091">
                  <c:v>43217</c:v>
                </c:pt>
                <c:pt idx="2092">
                  <c:v>43220</c:v>
                </c:pt>
                <c:pt idx="2093">
                  <c:v>43222</c:v>
                </c:pt>
                <c:pt idx="2094">
                  <c:v>43223</c:v>
                </c:pt>
                <c:pt idx="2095">
                  <c:v>43224</c:v>
                </c:pt>
                <c:pt idx="2096">
                  <c:v>43227</c:v>
                </c:pt>
                <c:pt idx="2097">
                  <c:v>43228</c:v>
                </c:pt>
                <c:pt idx="2098">
                  <c:v>43229</c:v>
                </c:pt>
                <c:pt idx="2099">
                  <c:v>43230</c:v>
                </c:pt>
                <c:pt idx="2100">
                  <c:v>43231</c:v>
                </c:pt>
                <c:pt idx="2101">
                  <c:v>43234</c:v>
                </c:pt>
                <c:pt idx="2102">
                  <c:v>43235</c:v>
                </c:pt>
                <c:pt idx="2103">
                  <c:v>43236</c:v>
                </c:pt>
                <c:pt idx="2104">
                  <c:v>43237</c:v>
                </c:pt>
                <c:pt idx="2105">
                  <c:v>43238</c:v>
                </c:pt>
                <c:pt idx="2106">
                  <c:v>43241</c:v>
                </c:pt>
                <c:pt idx="2107">
                  <c:v>43242</c:v>
                </c:pt>
                <c:pt idx="2108">
                  <c:v>43243</c:v>
                </c:pt>
                <c:pt idx="2109">
                  <c:v>43244</c:v>
                </c:pt>
                <c:pt idx="2110">
                  <c:v>43245</c:v>
                </c:pt>
                <c:pt idx="2111">
                  <c:v>43248</c:v>
                </c:pt>
                <c:pt idx="2112">
                  <c:v>43249</c:v>
                </c:pt>
                <c:pt idx="2113">
                  <c:v>43250</c:v>
                </c:pt>
                <c:pt idx="2114">
                  <c:v>43252</c:v>
                </c:pt>
                <c:pt idx="2115">
                  <c:v>43255</c:v>
                </c:pt>
                <c:pt idx="2116">
                  <c:v>43256</c:v>
                </c:pt>
                <c:pt idx="2117">
                  <c:v>43257</c:v>
                </c:pt>
                <c:pt idx="2118">
                  <c:v>43258</c:v>
                </c:pt>
                <c:pt idx="2119">
                  <c:v>43259</c:v>
                </c:pt>
                <c:pt idx="2120">
                  <c:v>43262</c:v>
                </c:pt>
                <c:pt idx="2121">
                  <c:v>43263</c:v>
                </c:pt>
                <c:pt idx="2122">
                  <c:v>43264</c:v>
                </c:pt>
                <c:pt idx="2123">
                  <c:v>43265</c:v>
                </c:pt>
                <c:pt idx="2124">
                  <c:v>43266</c:v>
                </c:pt>
                <c:pt idx="2125">
                  <c:v>43269</c:v>
                </c:pt>
                <c:pt idx="2126">
                  <c:v>43270</c:v>
                </c:pt>
                <c:pt idx="2127">
                  <c:v>43271</c:v>
                </c:pt>
                <c:pt idx="2128">
                  <c:v>43272</c:v>
                </c:pt>
                <c:pt idx="2129">
                  <c:v>43273</c:v>
                </c:pt>
                <c:pt idx="2130">
                  <c:v>43276</c:v>
                </c:pt>
                <c:pt idx="2131">
                  <c:v>43277</c:v>
                </c:pt>
                <c:pt idx="2132">
                  <c:v>43278</c:v>
                </c:pt>
                <c:pt idx="2133">
                  <c:v>43279</c:v>
                </c:pt>
                <c:pt idx="2134">
                  <c:v>43280</c:v>
                </c:pt>
                <c:pt idx="2135">
                  <c:v>43283</c:v>
                </c:pt>
                <c:pt idx="2136">
                  <c:v>43284</c:v>
                </c:pt>
                <c:pt idx="2137">
                  <c:v>43285</c:v>
                </c:pt>
                <c:pt idx="2138">
                  <c:v>43286</c:v>
                </c:pt>
                <c:pt idx="2139">
                  <c:v>43287</c:v>
                </c:pt>
                <c:pt idx="2140">
                  <c:v>43290</c:v>
                </c:pt>
                <c:pt idx="2141">
                  <c:v>43291</c:v>
                </c:pt>
                <c:pt idx="2142">
                  <c:v>43292</c:v>
                </c:pt>
                <c:pt idx="2143">
                  <c:v>43293</c:v>
                </c:pt>
                <c:pt idx="2144">
                  <c:v>43294</c:v>
                </c:pt>
                <c:pt idx="2145">
                  <c:v>43297</c:v>
                </c:pt>
                <c:pt idx="2146">
                  <c:v>43298</c:v>
                </c:pt>
                <c:pt idx="2147">
                  <c:v>43299</c:v>
                </c:pt>
                <c:pt idx="2148">
                  <c:v>43300</c:v>
                </c:pt>
                <c:pt idx="2149">
                  <c:v>43301</c:v>
                </c:pt>
                <c:pt idx="2150">
                  <c:v>43304</c:v>
                </c:pt>
                <c:pt idx="2151">
                  <c:v>43305</c:v>
                </c:pt>
                <c:pt idx="2152">
                  <c:v>43306</c:v>
                </c:pt>
                <c:pt idx="2153">
                  <c:v>43307</c:v>
                </c:pt>
                <c:pt idx="2154">
                  <c:v>43308</c:v>
                </c:pt>
                <c:pt idx="2155">
                  <c:v>43311</c:v>
                </c:pt>
                <c:pt idx="2156">
                  <c:v>43312</c:v>
                </c:pt>
                <c:pt idx="2157">
                  <c:v>43313</c:v>
                </c:pt>
                <c:pt idx="2158">
                  <c:v>43314</c:v>
                </c:pt>
                <c:pt idx="2159">
                  <c:v>43315</c:v>
                </c:pt>
                <c:pt idx="2160">
                  <c:v>43318</c:v>
                </c:pt>
                <c:pt idx="2161">
                  <c:v>43319</c:v>
                </c:pt>
                <c:pt idx="2162">
                  <c:v>43320</c:v>
                </c:pt>
                <c:pt idx="2163">
                  <c:v>43321</c:v>
                </c:pt>
                <c:pt idx="2164">
                  <c:v>43322</c:v>
                </c:pt>
                <c:pt idx="2165">
                  <c:v>43325</c:v>
                </c:pt>
                <c:pt idx="2166">
                  <c:v>43326</c:v>
                </c:pt>
                <c:pt idx="2167">
                  <c:v>43327</c:v>
                </c:pt>
                <c:pt idx="2168">
                  <c:v>43328</c:v>
                </c:pt>
                <c:pt idx="2169">
                  <c:v>43329</c:v>
                </c:pt>
                <c:pt idx="2170">
                  <c:v>43332</c:v>
                </c:pt>
                <c:pt idx="2171">
                  <c:v>43333</c:v>
                </c:pt>
                <c:pt idx="2172">
                  <c:v>43334</c:v>
                </c:pt>
                <c:pt idx="2173">
                  <c:v>43335</c:v>
                </c:pt>
                <c:pt idx="2174">
                  <c:v>43336</c:v>
                </c:pt>
                <c:pt idx="2175">
                  <c:v>43339</c:v>
                </c:pt>
                <c:pt idx="2176">
                  <c:v>43340</c:v>
                </c:pt>
                <c:pt idx="2177">
                  <c:v>43341</c:v>
                </c:pt>
                <c:pt idx="2178">
                  <c:v>43342</c:v>
                </c:pt>
                <c:pt idx="2179">
                  <c:v>43343</c:v>
                </c:pt>
                <c:pt idx="2180">
                  <c:v>43346</c:v>
                </c:pt>
                <c:pt idx="2181">
                  <c:v>43347</c:v>
                </c:pt>
                <c:pt idx="2182">
                  <c:v>43348</c:v>
                </c:pt>
                <c:pt idx="2183">
                  <c:v>43349</c:v>
                </c:pt>
                <c:pt idx="2184">
                  <c:v>43353</c:v>
                </c:pt>
                <c:pt idx="2185">
                  <c:v>43354</c:v>
                </c:pt>
                <c:pt idx="2186">
                  <c:v>43355</c:v>
                </c:pt>
                <c:pt idx="2187">
                  <c:v>43356</c:v>
                </c:pt>
                <c:pt idx="2188">
                  <c:v>43357</c:v>
                </c:pt>
                <c:pt idx="2189">
                  <c:v>43360</c:v>
                </c:pt>
                <c:pt idx="2190">
                  <c:v>43361</c:v>
                </c:pt>
                <c:pt idx="2191">
                  <c:v>43362</c:v>
                </c:pt>
                <c:pt idx="2192">
                  <c:v>43363</c:v>
                </c:pt>
                <c:pt idx="2193">
                  <c:v>43364</c:v>
                </c:pt>
                <c:pt idx="2194">
                  <c:v>43367</c:v>
                </c:pt>
                <c:pt idx="2195">
                  <c:v>43368</c:v>
                </c:pt>
                <c:pt idx="2196">
                  <c:v>43369</c:v>
                </c:pt>
                <c:pt idx="2197">
                  <c:v>43370</c:v>
                </c:pt>
                <c:pt idx="2198">
                  <c:v>43371</c:v>
                </c:pt>
                <c:pt idx="2199">
                  <c:v>43374</c:v>
                </c:pt>
                <c:pt idx="2200">
                  <c:v>43375</c:v>
                </c:pt>
                <c:pt idx="2201">
                  <c:v>43376</c:v>
                </c:pt>
                <c:pt idx="2202">
                  <c:v>43377</c:v>
                </c:pt>
                <c:pt idx="2203">
                  <c:v>43378</c:v>
                </c:pt>
                <c:pt idx="2204">
                  <c:v>43381</c:v>
                </c:pt>
                <c:pt idx="2205">
                  <c:v>43382</c:v>
                </c:pt>
                <c:pt idx="2206">
                  <c:v>43383</c:v>
                </c:pt>
                <c:pt idx="2207">
                  <c:v>43384</c:v>
                </c:pt>
                <c:pt idx="2208">
                  <c:v>43388</c:v>
                </c:pt>
                <c:pt idx="2209">
                  <c:v>43389</c:v>
                </c:pt>
                <c:pt idx="2210">
                  <c:v>43390</c:v>
                </c:pt>
                <c:pt idx="2211">
                  <c:v>43391</c:v>
                </c:pt>
                <c:pt idx="2212">
                  <c:v>43392</c:v>
                </c:pt>
                <c:pt idx="2213">
                  <c:v>43395</c:v>
                </c:pt>
                <c:pt idx="2214">
                  <c:v>43396</c:v>
                </c:pt>
                <c:pt idx="2215">
                  <c:v>43397</c:v>
                </c:pt>
                <c:pt idx="2216">
                  <c:v>43398</c:v>
                </c:pt>
                <c:pt idx="2217">
                  <c:v>43399</c:v>
                </c:pt>
                <c:pt idx="2218">
                  <c:v>43402</c:v>
                </c:pt>
                <c:pt idx="2219">
                  <c:v>43403</c:v>
                </c:pt>
                <c:pt idx="2220">
                  <c:v>43404</c:v>
                </c:pt>
                <c:pt idx="2221">
                  <c:v>43405</c:v>
                </c:pt>
                <c:pt idx="2222">
                  <c:v>43409</c:v>
                </c:pt>
                <c:pt idx="2223">
                  <c:v>43410</c:v>
                </c:pt>
                <c:pt idx="2224">
                  <c:v>43411</c:v>
                </c:pt>
                <c:pt idx="2225">
                  <c:v>43412</c:v>
                </c:pt>
                <c:pt idx="2226">
                  <c:v>43413</c:v>
                </c:pt>
                <c:pt idx="2227">
                  <c:v>43416</c:v>
                </c:pt>
                <c:pt idx="2228">
                  <c:v>43417</c:v>
                </c:pt>
                <c:pt idx="2229">
                  <c:v>43418</c:v>
                </c:pt>
                <c:pt idx="2230">
                  <c:v>43420</c:v>
                </c:pt>
                <c:pt idx="2231">
                  <c:v>43423</c:v>
                </c:pt>
                <c:pt idx="2232">
                  <c:v>43424</c:v>
                </c:pt>
                <c:pt idx="2233">
                  <c:v>43425</c:v>
                </c:pt>
                <c:pt idx="2234">
                  <c:v>43426</c:v>
                </c:pt>
                <c:pt idx="2235">
                  <c:v>43427</c:v>
                </c:pt>
                <c:pt idx="2236">
                  <c:v>43430</c:v>
                </c:pt>
                <c:pt idx="2237">
                  <c:v>43431</c:v>
                </c:pt>
                <c:pt idx="2238">
                  <c:v>43432</c:v>
                </c:pt>
                <c:pt idx="2239">
                  <c:v>43433</c:v>
                </c:pt>
                <c:pt idx="2240">
                  <c:v>43434</c:v>
                </c:pt>
                <c:pt idx="2241">
                  <c:v>43437</c:v>
                </c:pt>
                <c:pt idx="2242">
                  <c:v>43438</c:v>
                </c:pt>
                <c:pt idx="2243">
                  <c:v>43439</c:v>
                </c:pt>
                <c:pt idx="2244">
                  <c:v>43440</c:v>
                </c:pt>
                <c:pt idx="2245">
                  <c:v>43441</c:v>
                </c:pt>
                <c:pt idx="2246">
                  <c:v>43444</c:v>
                </c:pt>
                <c:pt idx="2247">
                  <c:v>43445</c:v>
                </c:pt>
                <c:pt idx="2248">
                  <c:v>43446</c:v>
                </c:pt>
                <c:pt idx="2249">
                  <c:v>43447</c:v>
                </c:pt>
                <c:pt idx="2250">
                  <c:v>43448</c:v>
                </c:pt>
                <c:pt idx="2251">
                  <c:v>43451</c:v>
                </c:pt>
                <c:pt idx="2252">
                  <c:v>43452</c:v>
                </c:pt>
                <c:pt idx="2253">
                  <c:v>43453</c:v>
                </c:pt>
                <c:pt idx="2254">
                  <c:v>43454</c:v>
                </c:pt>
                <c:pt idx="2255">
                  <c:v>43455</c:v>
                </c:pt>
                <c:pt idx="2256">
                  <c:v>43458</c:v>
                </c:pt>
                <c:pt idx="2257">
                  <c:v>43460</c:v>
                </c:pt>
                <c:pt idx="2258">
                  <c:v>43461</c:v>
                </c:pt>
                <c:pt idx="2259">
                  <c:v>43462</c:v>
                </c:pt>
                <c:pt idx="2260">
                  <c:v>43465</c:v>
                </c:pt>
                <c:pt idx="2261">
                  <c:v>43467</c:v>
                </c:pt>
                <c:pt idx="2262">
                  <c:v>43468</c:v>
                </c:pt>
                <c:pt idx="2263">
                  <c:v>43469</c:v>
                </c:pt>
                <c:pt idx="2264">
                  <c:v>43472</c:v>
                </c:pt>
                <c:pt idx="2265">
                  <c:v>43473</c:v>
                </c:pt>
                <c:pt idx="2266">
                  <c:v>43474</c:v>
                </c:pt>
                <c:pt idx="2267">
                  <c:v>43475</c:v>
                </c:pt>
                <c:pt idx="2268">
                  <c:v>43476</c:v>
                </c:pt>
                <c:pt idx="2269">
                  <c:v>43479</c:v>
                </c:pt>
                <c:pt idx="2270">
                  <c:v>43480</c:v>
                </c:pt>
                <c:pt idx="2271">
                  <c:v>43481</c:v>
                </c:pt>
                <c:pt idx="2272">
                  <c:v>43482</c:v>
                </c:pt>
                <c:pt idx="2273">
                  <c:v>43483</c:v>
                </c:pt>
                <c:pt idx="2274">
                  <c:v>43486</c:v>
                </c:pt>
                <c:pt idx="2275">
                  <c:v>43487</c:v>
                </c:pt>
                <c:pt idx="2276">
                  <c:v>43488</c:v>
                </c:pt>
                <c:pt idx="2277">
                  <c:v>43489</c:v>
                </c:pt>
                <c:pt idx="2278">
                  <c:v>43490</c:v>
                </c:pt>
                <c:pt idx="2279">
                  <c:v>43493</c:v>
                </c:pt>
                <c:pt idx="2280">
                  <c:v>43494</c:v>
                </c:pt>
                <c:pt idx="2281">
                  <c:v>43495</c:v>
                </c:pt>
                <c:pt idx="2282">
                  <c:v>43496</c:v>
                </c:pt>
                <c:pt idx="2283">
                  <c:v>43497</c:v>
                </c:pt>
                <c:pt idx="2284">
                  <c:v>43500</c:v>
                </c:pt>
                <c:pt idx="2285">
                  <c:v>43501</c:v>
                </c:pt>
                <c:pt idx="2286">
                  <c:v>43502</c:v>
                </c:pt>
                <c:pt idx="2287">
                  <c:v>43503</c:v>
                </c:pt>
                <c:pt idx="2288">
                  <c:v>43504</c:v>
                </c:pt>
                <c:pt idx="2289">
                  <c:v>43507</c:v>
                </c:pt>
                <c:pt idx="2290">
                  <c:v>43508</c:v>
                </c:pt>
                <c:pt idx="2291">
                  <c:v>43509</c:v>
                </c:pt>
                <c:pt idx="2292">
                  <c:v>43510</c:v>
                </c:pt>
                <c:pt idx="2293">
                  <c:v>43511</c:v>
                </c:pt>
                <c:pt idx="2294">
                  <c:v>43514</c:v>
                </c:pt>
                <c:pt idx="2295">
                  <c:v>43515</c:v>
                </c:pt>
                <c:pt idx="2296">
                  <c:v>43516</c:v>
                </c:pt>
                <c:pt idx="2297">
                  <c:v>43517</c:v>
                </c:pt>
                <c:pt idx="2298">
                  <c:v>43518</c:v>
                </c:pt>
                <c:pt idx="2299">
                  <c:v>43521</c:v>
                </c:pt>
                <c:pt idx="2300">
                  <c:v>43522</c:v>
                </c:pt>
                <c:pt idx="2301">
                  <c:v>43523</c:v>
                </c:pt>
                <c:pt idx="2302">
                  <c:v>43524</c:v>
                </c:pt>
                <c:pt idx="2303">
                  <c:v>43525</c:v>
                </c:pt>
                <c:pt idx="2304">
                  <c:v>43530</c:v>
                </c:pt>
                <c:pt idx="2305">
                  <c:v>43531</c:v>
                </c:pt>
                <c:pt idx="2306">
                  <c:v>43532</c:v>
                </c:pt>
                <c:pt idx="2307">
                  <c:v>43535</c:v>
                </c:pt>
                <c:pt idx="2308">
                  <c:v>43536</c:v>
                </c:pt>
                <c:pt idx="2309">
                  <c:v>43537</c:v>
                </c:pt>
                <c:pt idx="2310">
                  <c:v>43538</c:v>
                </c:pt>
                <c:pt idx="2311">
                  <c:v>43539</c:v>
                </c:pt>
                <c:pt idx="2312">
                  <c:v>43542</c:v>
                </c:pt>
                <c:pt idx="2313">
                  <c:v>43543</c:v>
                </c:pt>
                <c:pt idx="2314">
                  <c:v>43544</c:v>
                </c:pt>
                <c:pt idx="2315">
                  <c:v>43545</c:v>
                </c:pt>
                <c:pt idx="2316">
                  <c:v>43546</c:v>
                </c:pt>
                <c:pt idx="2317">
                  <c:v>43549</c:v>
                </c:pt>
                <c:pt idx="2318">
                  <c:v>43550</c:v>
                </c:pt>
                <c:pt idx="2319">
                  <c:v>43551</c:v>
                </c:pt>
                <c:pt idx="2320">
                  <c:v>43552</c:v>
                </c:pt>
                <c:pt idx="2321">
                  <c:v>43553</c:v>
                </c:pt>
                <c:pt idx="2322">
                  <c:v>43556</c:v>
                </c:pt>
                <c:pt idx="2323">
                  <c:v>43557</c:v>
                </c:pt>
                <c:pt idx="2324">
                  <c:v>43558</c:v>
                </c:pt>
                <c:pt idx="2325">
                  <c:v>43559</c:v>
                </c:pt>
                <c:pt idx="2326">
                  <c:v>43560</c:v>
                </c:pt>
                <c:pt idx="2327">
                  <c:v>43563</c:v>
                </c:pt>
                <c:pt idx="2328">
                  <c:v>43564</c:v>
                </c:pt>
                <c:pt idx="2329">
                  <c:v>43565</c:v>
                </c:pt>
                <c:pt idx="2330">
                  <c:v>43566</c:v>
                </c:pt>
                <c:pt idx="2331">
                  <c:v>43567</c:v>
                </c:pt>
                <c:pt idx="2332">
                  <c:v>43570</c:v>
                </c:pt>
                <c:pt idx="2333">
                  <c:v>43571</c:v>
                </c:pt>
                <c:pt idx="2334">
                  <c:v>43572</c:v>
                </c:pt>
                <c:pt idx="2335">
                  <c:v>43573</c:v>
                </c:pt>
                <c:pt idx="2336">
                  <c:v>43577</c:v>
                </c:pt>
                <c:pt idx="2337">
                  <c:v>43578</c:v>
                </c:pt>
                <c:pt idx="2338">
                  <c:v>43579</c:v>
                </c:pt>
                <c:pt idx="2339">
                  <c:v>43580</c:v>
                </c:pt>
                <c:pt idx="2340">
                  <c:v>43581</c:v>
                </c:pt>
                <c:pt idx="2341">
                  <c:v>43584</c:v>
                </c:pt>
                <c:pt idx="2342">
                  <c:v>43585</c:v>
                </c:pt>
                <c:pt idx="2343">
                  <c:v>43587</c:v>
                </c:pt>
                <c:pt idx="2344">
                  <c:v>43588</c:v>
                </c:pt>
                <c:pt idx="2345">
                  <c:v>43591</c:v>
                </c:pt>
                <c:pt idx="2346">
                  <c:v>43592</c:v>
                </c:pt>
                <c:pt idx="2347">
                  <c:v>43593</c:v>
                </c:pt>
                <c:pt idx="2348">
                  <c:v>43594</c:v>
                </c:pt>
                <c:pt idx="2349">
                  <c:v>43595</c:v>
                </c:pt>
                <c:pt idx="2350">
                  <c:v>43598</c:v>
                </c:pt>
                <c:pt idx="2351">
                  <c:v>43599</c:v>
                </c:pt>
                <c:pt idx="2352">
                  <c:v>43600</c:v>
                </c:pt>
                <c:pt idx="2353">
                  <c:v>43601</c:v>
                </c:pt>
                <c:pt idx="2354">
                  <c:v>43602</c:v>
                </c:pt>
                <c:pt idx="2355">
                  <c:v>43605</c:v>
                </c:pt>
                <c:pt idx="2356">
                  <c:v>43606</c:v>
                </c:pt>
                <c:pt idx="2357">
                  <c:v>43607</c:v>
                </c:pt>
                <c:pt idx="2358">
                  <c:v>43608</c:v>
                </c:pt>
                <c:pt idx="2359">
                  <c:v>43609</c:v>
                </c:pt>
                <c:pt idx="2360">
                  <c:v>43612</c:v>
                </c:pt>
                <c:pt idx="2361">
                  <c:v>43613</c:v>
                </c:pt>
                <c:pt idx="2362">
                  <c:v>43614</c:v>
                </c:pt>
                <c:pt idx="2363">
                  <c:v>43615</c:v>
                </c:pt>
                <c:pt idx="2364">
                  <c:v>43616</c:v>
                </c:pt>
                <c:pt idx="2365">
                  <c:v>43619</c:v>
                </c:pt>
                <c:pt idx="2366">
                  <c:v>43620</c:v>
                </c:pt>
                <c:pt idx="2367">
                  <c:v>43621</c:v>
                </c:pt>
                <c:pt idx="2368">
                  <c:v>43622</c:v>
                </c:pt>
                <c:pt idx="2369">
                  <c:v>43623</c:v>
                </c:pt>
                <c:pt idx="2370">
                  <c:v>43626</c:v>
                </c:pt>
                <c:pt idx="2371">
                  <c:v>43627</c:v>
                </c:pt>
                <c:pt idx="2372">
                  <c:v>43628</c:v>
                </c:pt>
                <c:pt idx="2373">
                  <c:v>43629</c:v>
                </c:pt>
                <c:pt idx="2374">
                  <c:v>43630</c:v>
                </c:pt>
                <c:pt idx="2375">
                  <c:v>43633</c:v>
                </c:pt>
                <c:pt idx="2376">
                  <c:v>43634</c:v>
                </c:pt>
                <c:pt idx="2377">
                  <c:v>43635</c:v>
                </c:pt>
                <c:pt idx="2378">
                  <c:v>43637</c:v>
                </c:pt>
                <c:pt idx="2379">
                  <c:v>43640</c:v>
                </c:pt>
                <c:pt idx="2380">
                  <c:v>43641</c:v>
                </c:pt>
                <c:pt idx="2381">
                  <c:v>43642</c:v>
                </c:pt>
                <c:pt idx="2382">
                  <c:v>43643</c:v>
                </c:pt>
                <c:pt idx="2383">
                  <c:v>43644</c:v>
                </c:pt>
                <c:pt idx="2384">
                  <c:v>43647</c:v>
                </c:pt>
                <c:pt idx="2385">
                  <c:v>43648</c:v>
                </c:pt>
                <c:pt idx="2386">
                  <c:v>43649</c:v>
                </c:pt>
                <c:pt idx="2387">
                  <c:v>43650</c:v>
                </c:pt>
                <c:pt idx="2388">
                  <c:v>43651</c:v>
                </c:pt>
                <c:pt idx="2389">
                  <c:v>43654</c:v>
                </c:pt>
                <c:pt idx="2390">
                  <c:v>43655</c:v>
                </c:pt>
                <c:pt idx="2391">
                  <c:v>43656</c:v>
                </c:pt>
                <c:pt idx="2392">
                  <c:v>43657</c:v>
                </c:pt>
                <c:pt idx="2393">
                  <c:v>43658</c:v>
                </c:pt>
                <c:pt idx="2394">
                  <c:v>43661</c:v>
                </c:pt>
                <c:pt idx="2395">
                  <c:v>43662</c:v>
                </c:pt>
                <c:pt idx="2396">
                  <c:v>43663</c:v>
                </c:pt>
                <c:pt idx="2397">
                  <c:v>43664</c:v>
                </c:pt>
                <c:pt idx="2398">
                  <c:v>43665</c:v>
                </c:pt>
                <c:pt idx="2399">
                  <c:v>43668</c:v>
                </c:pt>
                <c:pt idx="2400">
                  <c:v>43669</c:v>
                </c:pt>
                <c:pt idx="2401">
                  <c:v>43670</c:v>
                </c:pt>
                <c:pt idx="2402">
                  <c:v>43671</c:v>
                </c:pt>
                <c:pt idx="2403">
                  <c:v>43672</c:v>
                </c:pt>
                <c:pt idx="2404">
                  <c:v>43675</c:v>
                </c:pt>
                <c:pt idx="2405">
                  <c:v>43676</c:v>
                </c:pt>
                <c:pt idx="2406">
                  <c:v>43677</c:v>
                </c:pt>
                <c:pt idx="2407">
                  <c:v>43678</c:v>
                </c:pt>
                <c:pt idx="2408">
                  <c:v>43679</c:v>
                </c:pt>
                <c:pt idx="2409">
                  <c:v>43682</c:v>
                </c:pt>
                <c:pt idx="2410">
                  <c:v>43683</c:v>
                </c:pt>
                <c:pt idx="2411">
                  <c:v>43684</c:v>
                </c:pt>
                <c:pt idx="2412">
                  <c:v>43685</c:v>
                </c:pt>
                <c:pt idx="2413">
                  <c:v>43686</c:v>
                </c:pt>
                <c:pt idx="2414">
                  <c:v>43689</c:v>
                </c:pt>
                <c:pt idx="2415">
                  <c:v>43690</c:v>
                </c:pt>
                <c:pt idx="2416">
                  <c:v>43691</c:v>
                </c:pt>
                <c:pt idx="2417">
                  <c:v>43692</c:v>
                </c:pt>
                <c:pt idx="2418">
                  <c:v>43693</c:v>
                </c:pt>
                <c:pt idx="2419">
                  <c:v>43696</c:v>
                </c:pt>
                <c:pt idx="2420">
                  <c:v>43697</c:v>
                </c:pt>
                <c:pt idx="2421">
                  <c:v>43698</c:v>
                </c:pt>
                <c:pt idx="2422">
                  <c:v>43699</c:v>
                </c:pt>
                <c:pt idx="2423">
                  <c:v>43700</c:v>
                </c:pt>
                <c:pt idx="2424">
                  <c:v>43703</c:v>
                </c:pt>
                <c:pt idx="2425">
                  <c:v>43704</c:v>
                </c:pt>
                <c:pt idx="2426">
                  <c:v>43705</c:v>
                </c:pt>
                <c:pt idx="2427">
                  <c:v>43706</c:v>
                </c:pt>
                <c:pt idx="2428">
                  <c:v>43707</c:v>
                </c:pt>
                <c:pt idx="2429">
                  <c:v>43710</c:v>
                </c:pt>
                <c:pt idx="2430">
                  <c:v>43711</c:v>
                </c:pt>
                <c:pt idx="2431">
                  <c:v>43712</c:v>
                </c:pt>
                <c:pt idx="2432">
                  <c:v>43713</c:v>
                </c:pt>
                <c:pt idx="2433">
                  <c:v>43714</c:v>
                </c:pt>
                <c:pt idx="2434">
                  <c:v>43717</c:v>
                </c:pt>
                <c:pt idx="2435">
                  <c:v>43718</c:v>
                </c:pt>
                <c:pt idx="2436">
                  <c:v>43719</c:v>
                </c:pt>
                <c:pt idx="2437">
                  <c:v>43720</c:v>
                </c:pt>
                <c:pt idx="2438">
                  <c:v>43721</c:v>
                </c:pt>
                <c:pt idx="2439">
                  <c:v>43724</c:v>
                </c:pt>
                <c:pt idx="2440">
                  <c:v>43725</c:v>
                </c:pt>
                <c:pt idx="2441">
                  <c:v>43726</c:v>
                </c:pt>
                <c:pt idx="2442">
                  <c:v>43727</c:v>
                </c:pt>
                <c:pt idx="2443">
                  <c:v>43728</c:v>
                </c:pt>
                <c:pt idx="2444">
                  <c:v>43731</c:v>
                </c:pt>
                <c:pt idx="2445">
                  <c:v>43732</c:v>
                </c:pt>
                <c:pt idx="2446">
                  <c:v>43733</c:v>
                </c:pt>
                <c:pt idx="2447">
                  <c:v>43734</c:v>
                </c:pt>
                <c:pt idx="2448">
                  <c:v>43735</c:v>
                </c:pt>
                <c:pt idx="2449">
                  <c:v>43738</c:v>
                </c:pt>
                <c:pt idx="2450">
                  <c:v>43739</c:v>
                </c:pt>
                <c:pt idx="2451">
                  <c:v>43740</c:v>
                </c:pt>
                <c:pt idx="2452">
                  <c:v>43741</c:v>
                </c:pt>
                <c:pt idx="2453">
                  <c:v>43742</c:v>
                </c:pt>
                <c:pt idx="2454">
                  <c:v>43745</c:v>
                </c:pt>
                <c:pt idx="2455">
                  <c:v>43746</c:v>
                </c:pt>
                <c:pt idx="2456">
                  <c:v>43747</c:v>
                </c:pt>
                <c:pt idx="2457">
                  <c:v>43748</c:v>
                </c:pt>
                <c:pt idx="2458">
                  <c:v>43749</c:v>
                </c:pt>
                <c:pt idx="2459">
                  <c:v>43752</c:v>
                </c:pt>
                <c:pt idx="2460">
                  <c:v>43753</c:v>
                </c:pt>
                <c:pt idx="2461">
                  <c:v>43754</c:v>
                </c:pt>
                <c:pt idx="2462">
                  <c:v>43755</c:v>
                </c:pt>
                <c:pt idx="2463">
                  <c:v>43756</c:v>
                </c:pt>
                <c:pt idx="2464">
                  <c:v>43759</c:v>
                </c:pt>
                <c:pt idx="2465">
                  <c:v>43760</c:v>
                </c:pt>
                <c:pt idx="2466">
                  <c:v>43761</c:v>
                </c:pt>
                <c:pt idx="2467">
                  <c:v>43762</c:v>
                </c:pt>
                <c:pt idx="2468">
                  <c:v>43763</c:v>
                </c:pt>
                <c:pt idx="2469">
                  <c:v>43766</c:v>
                </c:pt>
                <c:pt idx="2470">
                  <c:v>43767</c:v>
                </c:pt>
                <c:pt idx="2471">
                  <c:v>43768</c:v>
                </c:pt>
                <c:pt idx="2472">
                  <c:v>43769</c:v>
                </c:pt>
                <c:pt idx="2473">
                  <c:v>43770</c:v>
                </c:pt>
                <c:pt idx="2474">
                  <c:v>43773</c:v>
                </c:pt>
                <c:pt idx="2475">
                  <c:v>43774</c:v>
                </c:pt>
                <c:pt idx="2476">
                  <c:v>43775</c:v>
                </c:pt>
                <c:pt idx="2477">
                  <c:v>43776</c:v>
                </c:pt>
                <c:pt idx="2478">
                  <c:v>43777</c:v>
                </c:pt>
                <c:pt idx="2479">
                  <c:v>43780</c:v>
                </c:pt>
                <c:pt idx="2480">
                  <c:v>43781</c:v>
                </c:pt>
                <c:pt idx="2481">
                  <c:v>43782</c:v>
                </c:pt>
                <c:pt idx="2482">
                  <c:v>43783</c:v>
                </c:pt>
                <c:pt idx="2483">
                  <c:v>43787</c:v>
                </c:pt>
                <c:pt idx="2484">
                  <c:v>43788</c:v>
                </c:pt>
                <c:pt idx="2485">
                  <c:v>43789</c:v>
                </c:pt>
                <c:pt idx="2486">
                  <c:v>43790</c:v>
                </c:pt>
                <c:pt idx="2487">
                  <c:v>43791</c:v>
                </c:pt>
                <c:pt idx="2488">
                  <c:v>43794</c:v>
                </c:pt>
                <c:pt idx="2489">
                  <c:v>43795</c:v>
                </c:pt>
                <c:pt idx="2490">
                  <c:v>43796</c:v>
                </c:pt>
                <c:pt idx="2491">
                  <c:v>43797</c:v>
                </c:pt>
                <c:pt idx="2492">
                  <c:v>43798</c:v>
                </c:pt>
                <c:pt idx="2493">
                  <c:v>43801</c:v>
                </c:pt>
                <c:pt idx="2494">
                  <c:v>43802</c:v>
                </c:pt>
                <c:pt idx="2495">
                  <c:v>43803</c:v>
                </c:pt>
                <c:pt idx="2496">
                  <c:v>43804</c:v>
                </c:pt>
                <c:pt idx="2497">
                  <c:v>43805</c:v>
                </c:pt>
                <c:pt idx="2498">
                  <c:v>43808</c:v>
                </c:pt>
                <c:pt idx="2499">
                  <c:v>43809</c:v>
                </c:pt>
                <c:pt idx="2500">
                  <c:v>43810</c:v>
                </c:pt>
                <c:pt idx="2501">
                  <c:v>43811</c:v>
                </c:pt>
                <c:pt idx="2502">
                  <c:v>43812</c:v>
                </c:pt>
                <c:pt idx="2503">
                  <c:v>43815</c:v>
                </c:pt>
                <c:pt idx="2504">
                  <c:v>43816</c:v>
                </c:pt>
                <c:pt idx="2505">
                  <c:v>43817</c:v>
                </c:pt>
                <c:pt idx="2506">
                  <c:v>43818</c:v>
                </c:pt>
                <c:pt idx="2507">
                  <c:v>43819</c:v>
                </c:pt>
                <c:pt idx="2508">
                  <c:v>43822</c:v>
                </c:pt>
                <c:pt idx="2509">
                  <c:v>43823</c:v>
                </c:pt>
                <c:pt idx="2510">
                  <c:v>43825</c:v>
                </c:pt>
                <c:pt idx="2511">
                  <c:v>43826</c:v>
                </c:pt>
                <c:pt idx="2512">
                  <c:v>43829</c:v>
                </c:pt>
                <c:pt idx="2513">
                  <c:v>43830</c:v>
                </c:pt>
                <c:pt idx="2514">
                  <c:v>43832</c:v>
                </c:pt>
                <c:pt idx="2515">
                  <c:v>43833</c:v>
                </c:pt>
                <c:pt idx="2516">
                  <c:v>43836</c:v>
                </c:pt>
                <c:pt idx="2517">
                  <c:v>43837</c:v>
                </c:pt>
                <c:pt idx="2518">
                  <c:v>43838</c:v>
                </c:pt>
                <c:pt idx="2519">
                  <c:v>43839</c:v>
                </c:pt>
                <c:pt idx="2520">
                  <c:v>43840</c:v>
                </c:pt>
                <c:pt idx="2521">
                  <c:v>43843</c:v>
                </c:pt>
                <c:pt idx="2522">
                  <c:v>43844</c:v>
                </c:pt>
                <c:pt idx="2523">
                  <c:v>43845</c:v>
                </c:pt>
                <c:pt idx="2524">
                  <c:v>43846</c:v>
                </c:pt>
                <c:pt idx="2525">
                  <c:v>43847</c:v>
                </c:pt>
                <c:pt idx="2526">
                  <c:v>43850</c:v>
                </c:pt>
                <c:pt idx="2527">
                  <c:v>43851</c:v>
                </c:pt>
                <c:pt idx="2528">
                  <c:v>43852</c:v>
                </c:pt>
                <c:pt idx="2529">
                  <c:v>43853</c:v>
                </c:pt>
                <c:pt idx="2530">
                  <c:v>43854</c:v>
                </c:pt>
                <c:pt idx="2531">
                  <c:v>43857</c:v>
                </c:pt>
                <c:pt idx="2532">
                  <c:v>43858</c:v>
                </c:pt>
                <c:pt idx="2533">
                  <c:v>43859</c:v>
                </c:pt>
                <c:pt idx="2534">
                  <c:v>43860</c:v>
                </c:pt>
                <c:pt idx="2535">
                  <c:v>43861</c:v>
                </c:pt>
                <c:pt idx="2536">
                  <c:v>43864</c:v>
                </c:pt>
                <c:pt idx="2537">
                  <c:v>43865</c:v>
                </c:pt>
                <c:pt idx="2538">
                  <c:v>43866</c:v>
                </c:pt>
                <c:pt idx="2539">
                  <c:v>43867</c:v>
                </c:pt>
                <c:pt idx="2540">
                  <c:v>43868</c:v>
                </c:pt>
                <c:pt idx="2541">
                  <c:v>43871</c:v>
                </c:pt>
                <c:pt idx="2542">
                  <c:v>43872</c:v>
                </c:pt>
                <c:pt idx="2543">
                  <c:v>43873</c:v>
                </c:pt>
                <c:pt idx="2544">
                  <c:v>43874</c:v>
                </c:pt>
                <c:pt idx="2545">
                  <c:v>43875</c:v>
                </c:pt>
                <c:pt idx="2546">
                  <c:v>43878</c:v>
                </c:pt>
                <c:pt idx="2547">
                  <c:v>43879</c:v>
                </c:pt>
                <c:pt idx="2548">
                  <c:v>43880</c:v>
                </c:pt>
                <c:pt idx="2549">
                  <c:v>43881</c:v>
                </c:pt>
                <c:pt idx="2550">
                  <c:v>43882</c:v>
                </c:pt>
                <c:pt idx="2551">
                  <c:v>43887</c:v>
                </c:pt>
                <c:pt idx="2552">
                  <c:v>43888</c:v>
                </c:pt>
                <c:pt idx="2553">
                  <c:v>43889</c:v>
                </c:pt>
                <c:pt idx="2554">
                  <c:v>43892</c:v>
                </c:pt>
                <c:pt idx="2555">
                  <c:v>43893</c:v>
                </c:pt>
                <c:pt idx="2556">
                  <c:v>43894</c:v>
                </c:pt>
                <c:pt idx="2557">
                  <c:v>43895</c:v>
                </c:pt>
                <c:pt idx="2558">
                  <c:v>43896</c:v>
                </c:pt>
                <c:pt idx="2559">
                  <c:v>43899</c:v>
                </c:pt>
                <c:pt idx="2560">
                  <c:v>43900</c:v>
                </c:pt>
                <c:pt idx="2561">
                  <c:v>43901</c:v>
                </c:pt>
                <c:pt idx="2562">
                  <c:v>43902</c:v>
                </c:pt>
                <c:pt idx="2563">
                  <c:v>43903</c:v>
                </c:pt>
                <c:pt idx="2564">
                  <c:v>43906</c:v>
                </c:pt>
                <c:pt idx="2565">
                  <c:v>43907</c:v>
                </c:pt>
                <c:pt idx="2566">
                  <c:v>43908</c:v>
                </c:pt>
                <c:pt idx="2567">
                  <c:v>43909</c:v>
                </c:pt>
                <c:pt idx="2568">
                  <c:v>43910</c:v>
                </c:pt>
                <c:pt idx="2569">
                  <c:v>43913</c:v>
                </c:pt>
                <c:pt idx="2570">
                  <c:v>43914</c:v>
                </c:pt>
                <c:pt idx="2571">
                  <c:v>43915</c:v>
                </c:pt>
                <c:pt idx="2572">
                  <c:v>43916</c:v>
                </c:pt>
                <c:pt idx="2573">
                  <c:v>43917</c:v>
                </c:pt>
                <c:pt idx="2574">
                  <c:v>43920</c:v>
                </c:pt>
                <c:pt idx="2575">
                  <c:v>43921</c:v>
                </c:pt>
                <c:pt idx="2576">
                  <c:v>43922</c:v>
                </c:pt>
                <c:pt idx="2577">
                  <c:v>43923</c:v>
                </c:pt>
                <c:pt idx="2578">
                  <c:v>43924</c:v>
                </c:pt>
                <c:pt idx="2579">
                  <c:v>43927</c:v>
                </c:pt>
                <c:pt idx="2580">
                  <c:v>43928</c:v>
                </c:pt>
                <c:pt idx="2581">
                  <c:v>43929</c:v>
                </c:pt>
                <c:pt idx="2582">
                  <c:v>43930</c:v>
                </c:pt>
                <c:pt idx="2583">
                  <c:v>43934</c:v>
                </c:pt>
                <c:pt idx="2584">
                  <c:v>43935</c:v>
                </c:pt>
                <c:pt idx="2585">
                  <c:v>43936</c:v>
                </c:pt>
                <c:pt idx="2586">
                  <c:v>43937</c:v>
                </c:pt>
                <c:pt idx="2587">
                  <c:v>43938</c:v>
                </c:pt>
                <c:pt idx="2588">
                  <c:v>43941</c:v>
                </c:pt>
                <c:pt idx="2589">
                  <c:v>43943</c:v>
                </c:pt>
                <c:pt idx="2590">
                  <c:v>43944</c:v>
                </c:pt>
                <c:pt idx="2591">
                  <c:v>43945</c:v>
                </c:pt>
                <c:pt idx="2592">
                  <c:v>43948</c:v>
                </c:pt>
                <c:pt idx="2593">
                  <c:v>43949</c:v>
                </c:pt>
                <c:pt idx="2594">
                  <c:v>43950</c:v>
                </c:pt>
                <c:pt idx="2595">
                  <c:v>43951</c:v>
                </c:pt>
                <c:pt idx="2596">
                  <c:v>43955</c:v>
                </c:pt>
                <c:pt idx="2597">
                  <c:v>43956</c:v>
                </c:pt>
                <c:pt idx="2598">
                  <c:v>43957</c:v>
                </c:pt>
                <c:pt idx="2599">
                  <c:v>43958</c:v>
                </c:pt>
                <c:pt idx="2600">
                  <c:v>43959</c:v>
                </c:pt>
                <c:pt idx="2601">
                  <c:v>43962</c:v>
                </c:pt>
                <c:pt idx="2602">
                  <c:v>43963</c:v>
                </c:pt>
                <c:pt idx="2603">
                  <c:v>43964</c:v>
                </c:pt>
                <c:pt idx="2604">
                  <c:v>43965</c:v>
                </c:pt>
                <c:pt idx="2605">
                  <c:v>43966</c:v>
                </c:pt>
                <c:pt idx="2606">
                  <c:v>43969</c:v>
                </c:pt>
                <c:pt idx="2607">
                  <c:v>43970</c:v>
                </c:pt>
                <c:pt idx="2608">
                  <c:v>43971</c:v>
                </c:pt>
                <c:pt idx="2609">
                  <c:v>43972</c:v>
                </c:pt>
                <c:pt idx="2610">
                  <c:v>43973</c:v>
                </c:pt>
                <c:pt idx="2611">
                  <c:v>43976</c:v>
                </c:pt>
                <c:pt idx="2612">
                  <c:v>43977</c:v>
                </c:pt>
                <c:pt idx="2613">
                  <c:v>43978</c:v>
                </c:pt>
                <c:pt idx="2614">
                  <c:v>43979</c:v>
                </c:pt>
                <c:pt idx="2615">
                  <c:v>43980</c:v>
                </c:pt>
                <c:pt idx="2616">
                  <c:v>43983</c:v>
                </c:pt>
                <c:pt idx="2617">
                  <c:v>43984</c:v>
                </c:pt>
                <c:pt idx="2618">
                  <c:v>43985</c:v>
                </c:pt>
                <c:pt idx="2619">
                  <c:v>43986</c:v>
                </c:pt>
                <c:pt idx="2620">
                  <c:v>43987</c:v>
                </c:pt>
                <c:pt idx="2621">
                  <c:v>43990</c:v>
                </c:pt>
                <c:pt idx="2622">
                  <c:v>43991</c:v>
                </c:pt>
                <c:pt idx="2623">
                  <c:v>43992</c:v>
                </c:pt>
                <c:pt idx="2624">
                  <c:v>43994</c:v>
                </c:pt>
                <c:pt idx="2625">
                  <c:v>43997</c:v>
                </c:pt>
                <c:pt idx="2626">
                  <c:v>43998</c:v>
                </c:pt>
                <c:pt idx="2627">
                  <c:v>43999</c:v>
                </c:pt>
                <c:pt idx="2628">
                  <c:v>44000</c:v>
                </c:pt>
                <c:pt idx="2629">
                  <c:v>44001</c:v>
                </c:pt>
                <c:pt idx="2630">
                  <c:v>44004</c:v>
                </c:pt>
                <c:pt idx="2631">
                  <c:v>44005</c:v>
                </c:pt>
                <c:pt idx="2632">
                  <c:v>44006</c:v>
                </c:pt>
                <c:pt idx="2633">
                  <c:v>44007</c:v>
                </c:pt>
                <c:pt idx="2634">
                  <c:v>44008</c:v>
                </c:pt>
                <c:pt idx="2635">
                  <c:v>44011</c:v>
                </c:pt>
                <c:pt idx="2636">
                  <c:v>44012</c:v>
                </c:pt>
                <c:pt idx="2637">
                  <c:v>44013</c:v>
                </c:pt>
                <c:pt idx="2638">
                  <c:v>44014</c:v>
                </c:pt>
                <c:pt idx="2639">
                  <c:v>44015</c:v>
                </c:pt>
                <c:pt idx="2640">
                  <c:v>44018</c:v>
                </c:pt>
                <c:pt idx="2641">
                  <c:v>44019</c:v>
                </c:pt>
                <c:pt idx="2642">
                  <c:v>44020</c:v>
                </c:pt>
                <c:pt idx="2643">
                  <c:v>44021</c:v>
                </c:pt>
                <c:pt idx="2644">
                  <c:v>44022</c:v>
                </c:pt>
                <c:pt idx="2645">
                  <c:v>44025</c:v>
                </c:pt>
                <c:pt idx="2646">
                  <c:v>44026</c:v>
                </c:pt>
                <c:pt idx="2647">
                  <c:v>44027</c:v>
                </c:pt>
                <c:pt idx="2648">
                  <c:v>44028</c:v>
                </c:pt>
                <c:pt idx="2649">
                  <c:v>44029</c:v>
                </c:pt>
                <c:pt idx="2650">
                  <c:v>44032</c:v>
                </c:pt>
                <c:pt idx="2651">
                  <c:v>44033</c:v>
                </c:pt>
                <c:pt idx="2652">
                  <c:v>44034</c:v>
                </c:pt>
                <c:pt idx="2653">
                  <c:v>44035</c:v>
                </c:pt>
                <c:pt idx="2654">
                  <c:v>44036</c:v>
                </c:pt>
                <c:pt idx="2655">
                  <c:v>44039</c:v>
                </c:pt>
                <c:pt idx="2656">
                  <c:v>44040</c:v>
                </c:pt>
                <c:pt idx="2657">
                  <c:v>44041</c:v>
                </c:pt>
                <c:pt idx="2658">
                  <c:v>44042</c:v>
                </c:pt>
                <c:pt idx="2659">
                  <c:v>44043</c:v>
                </c:pt>
                <c:pt idx="2660">
                  <c:v>44046</c:v>
                </c:pt>
                <c:pt idx="2661">
                  <c:v>44047</c:v>
                </c:pt>
                <c:pt idx="2662">
                  <c:v>44048</c:v>
                </c:pt>
                <c:pt idx="2663">
                  <c:v>44049</c:v>
                </c:pt>
                <c:pt idx="2664">
                  <c:v>44050</c:v>
                </c:pt>
                <c:pt idx="2665">
                  <c:v>44053</c:v>
                </c:pt>
                <c:pt idx="2666">
                  <c:v>44054</c:v>
                </c:pt>
                <c:pt idx="2667">
                  <c:v>44055</c:v>
                </c:pt>
                <c:pt idx="2668">
                  <c:v>44056</c:v>
                </c:pt>
                <c:pt idx="2669">
                  <c:v>44057</c:v>
                </c:pt>
                <c:pt idx="2670">
                  <c:v>44060</c:v>
                </c:pt>
                <c:pt idx="2671">
                  <c:v>44061</c:v>
                </c:pt>
                <c:pt idx="2672">
                  <c:v>44062</c:v>
                </c:pt>
                <c:pt idx="2673">
                  <c:v>44063</c:v>
                </c:pt>
                <c:pt idx="2674">
                  <c:v>44064</c:v>
                </c:pt>
                <c:pt idx="2675">
                  <c:v>44067</c:v>
                </c:pt>
                <c:pt idx="2676">
                  <c:v>44068</c:v>
                </c:pt>
                <c:pt idx="2677">
                  <c:v>44069</c:v>
                </c:pt>
                <c:pt idx="2678">
                  <c:v>44070</c:v>
                </c:pt>
                <c:pt idx="2679">
                  <c:v>44071</c:v>
                </c:pt>
                <c:pt idx="2680">
                  <c:v>44074</c:v>
                </c:pt>
                <c:pt idx="2681">
                  <c:v>44075</c:v>
                </c:pt>
                <c:pt idx="2682">
                  <c:v>44076</c:v>
                </c:pt>
                <c:pt idx="2683">
                  <c:v>44077</c:v>
                </c:pt>
                <c:pt idx="2684">
                  <c:v>44078</c:v>
                </c:pt>
                <c:pt idx="2685">
                  <c:v>44082</c:v>
                </c:pt>
                <c:pt idx="2686">
                  <c:v>44083</c:v>
                </c:pt>
                <c:pt idx="2687">
                  <c:v>44084</c:v>
                </c:pt>
                <c:pt idx="2688">
                  <c:v>44085</c:v>
                </c:pt>
                <c:pt idx="2689">
                  <c:v>44088</c:v>
                </c:pt>
                <c:pt idx="2690">
                  <c:v>44089</c:v>
                </c:pt>
                <c:pt idx="2691">
                  <c:v>44090</c:v>
                </c:pt>
                <c:pt idx="2692">
                  <c:v>44091</c:v>
                </c:pt>
                <c:pt idx="2693">
                  <c:v>44092</c:v>
                </c:pt>
                <c:pt idx="2694">
                  <c:v>44095</c:v>
                </c:pt>
                <c:pt idx="2695">
                  <c:v>44096</c:v>
                </c:pt>
                <c:pt idx="2696">
                  <c:v>44097</c:v>
                </c:pt>
                <c:pt idx="2697">
                  <c:v>44098</c:v>
                </c:pt>
                <c:pt idx="2698">
                  <c:v>44099</c:v>
                </c:pt>
                <c:pt idx="2699">
                  <c:v>44102</c:v>
                </c:pt>
                <c:pt idx="2700">
                  <c:v>44103</c:v>
                </c:pt>
                <c:pt idx="2701">
                  <c:v>44104</c:v>
                </c:pt>
                <c:pt idx="2702">
                  <c:v>44105</c:v>
                </c:pt>
                <c:pt idx="2703">
                  <c:v>44106</c:v>
                </c:pt>
                <c:pt idx="2704">
                  <c:v>44109</c:v>
                </c:pt>
                <c:pt idx="2705">
                  <c:v>44110</c:v>
                </c:pt>
                <c:pt idx="2706">
                  <c:v>44111</c:v>
                </c:pt>
                <c:pt idx="2707">
                  <c:v>44112</c:v>
                </c:pt>
                <c:pt idx="2708">
                  <c:v>44113</c:v>
                </c:pt>
                <c:pt idx="2709">
                  <c:v>44117</c:v>
                </c:pt>
                <c:pt idx="2710">
                  <c:v>44118</c:v>
                </c:pt>
                <c:pt idx="2711">
                  <c:v>44119</c:v>
                </c:pt>
                <c:pt idx="2712">
                  <c:v>44120</c:v>
                </c:pt>
                <c:pt idx="2713">
                  <c:v>44123</c:v>
                </c:pt>
                <c:pt idx="2714">
                  <c:v>44124</c:v>
                </c:pt>
                <c:pt idx="2715">
                  <c:v>44125</c:v>
                </c:pt>
                <c:pt idx="2716">
                  <c:v>44126</c:v>
                </c:pt>
                <c:pt idx="2717">
                  <c:v>44127</c:v>
                </c:pt>
                <c:pt idx="2718">
                  <c:v>44130</c:v>
                </c:pt>
                <c:pt idx="2719">
                  <c:v>44131</c:v>
                </c:pt>
                <c:pt idx="2720">
                  <c:v>44132</c:v>
                </c:pt>
                <c:pt idx="2721">
                  <c:v>44133</c:v>
                </c:pt>
                <c:pt idx="2722">
                  <c:v>44134</c:v>
                </c:pt>
                <c:pt idx="2723">
                  <c:v>44138</c:v>
                </c:pt>
                <c:pt idx="2724">
                  <c:v>44139</c:v>
                </c:pt>
                <c:pt idx="2725">
                  <c:v>44140</c:v>
                </c:pt>
                <c:pt idx="2726">
                  <c:v>44141</c:v>
                </c:pt>
                <c:pt idx="2727">
                  <c:v>44144</c:v>
                </c:pt>
                <c:pt idx="2728">
                  <c:v>44145</c:v>
                </c:pt>
                <c:pt idx="2729">
                  <c:v>44146</c:v>
                </c:pt>
                <c:pt idx="2730">
                  <c:v>44147</c:v>
                </c:pt>
                <c:pt idx="2731">
                  <c:v>44148</c:v>
                </c:pt>
                <c:pt idx="2732">
                  <c:v>44151</c:v>
                </c:pt>
                <c:pt idx="2733">
                  <c:v>44152</c:v>
                </c:pt>
                <c:pt idx="2734">
                  <c:v>44153</c:v>
                </c:pt>
                <c:pt idx="2735">
                  <c:v>44154</c:v>
                </c:pt>
                <c:pt idx="2736">
                  <c:v>44155</c:v>
                </c:pt>
                <c:pt idx="2737">
                  <c:v>44158</c:v>
                </c:pt>
                <c:pt idx="2738">
                  <c:v>44159</c:v>
                </c:pt>
                <c:pt idx="2739">
                  <c:v>44160</c:v>
                </c:pt>
                <c:pt idx="2740">
                  <c:v>44161</c:v>
                </c:pt>
                <c:pt idx="2741">
                  <c:v>44162</c:v>
                </c:pt>
                <c:pt idx="2742">
                  <c:v>44165</c:v>
                </c:pt>
                <c:pt idx="2743">
                  <c:v>44166</c:v>
                </c:pt>
                <c:pt idx="2744">
                  <c:v>44167</c:v>
                </c:pt>
                <c:pt idx="2745">
                  <c:v>44168</c:v>
                </c:pt>
                <c:pt idx="2746">
                  <c:v>44169</c:v>
                </c:pt>
                <c:pt idx="2747">
                  <c:v>44172</c:v>
                </c:pt>
                <c:pt idx="2748">
                  <c:v>44173</c:v>
                </c:pt>
                <c:pt idx="2749">
                  <c:v>44174</c:v>
                </c:pt>
                <c:pt idx="2750">
                  <c:v>44175</c:v>
                </c:pt>
                <c:pt idx="2751">
                  <c:v>44176</c:v>
                </c:pt>
                <c:pt idx="2752">
                  <c:v>44179</c:v>
                </c:pt>
                <c:pt idx="2753">
                  <c:v>44180</c:v>
                </c:pt>
                <c:pt idx="2754">
                  <c:v>44181</c:v>
                </c:pt>
                <c:pt idx="2755">
                  <c:v>44182</c:v>
                </c:pt>
                <c:pt idx="2756">
                  <c:v>44183</c:v>
                </c:pt>
                <c:pt idx="2757">
                  <c:v>44186</c:v>
                </c:pt>
                <c:pt idx="2758">
                  <c:v>44187</c:v>
                </c:pt>
                <c:pt idx="2759">
                  <c:v>44188</c:v>
                </c:pt>
                <c:pt idx="2760">
                  <c:v>44189</c:v>
                </c:pt>
                <c:pt idx="2761">
                  <c:v>44193</c:v>
                </c:pt>
                <c:pt idx="2762">
                  <c:v>44194</c:v>
                </c:pt>
                <c:pt idx="2763">
                  <c:v>44195</c:v>
                </c:pt>
                <c:pt idx="2764">
                  <c:v>44196</c:v>
                </c:pt>
                <c:pt idx="2765">
                  <c:v>44200</c:v>
                </c:pt>
                <c:pt idx="2766">
                  <c:v>44201</c:v>
                </c:pt>
                <c:pt idx="2767">
                  <c:v>44202</c:v>
                </c:pt>
                <c:pt idx="2768">
                  <c:v>44203</c:v>
                </c:pt>
                <c:pt idx="2769">
                  <c:v>44204</c:v>
                </c:pt>
                <c:pt idx="2770">
                  <c:v>44207</c:v>
                </c:pt>
                <c:pt idx="2771">
                  <c:v>44208</c:v>
                </c:pt>
                <c:pt idx="2772">
                  <c:v>44209</c:v>
                </c:pt>
                <c:pt idx="2773">
                  <c:v>44210</c:v>
                </c:pt>
                <c:pt idx="2774">
                  <c:v>44211</c:v>
                </c:pt>
                <c:pt idx="2775">
                  <c:v>44214</c:v>
                </c:pt>
                <c:pt idx="2776">
                  <c:v>44215</c:v>
                </c:pt>
                <c:pt idx="2777">
                  <c:v>44216</c:v>
                </c:pt>
                <c:pt idx="2778">
                  <c:v>44217</c:v>
                </c:pt>
                <c:pt idx="2779">
                  <c:v>44218</c:v>
                </c:pt>
                <c:pt idx="2780">
                  <c:v>44221</c:v>
                </c:pt>
                <c:pt idx="2781">
                  <c:v>44222</c:v>
                </c:pt>
                <c:pt idx="2782">
                  <c:v>44223</c:v>
                </c:pt>
                <c:pt idx="2783">
                  <c:v>44224</c:v>
                </c:pt>
                <c:pt idx="2784">
                  <c:v>44225</c:v>
                </c:pt>
                <c:pt idx="2785">
                  <c:v>44228</c:v>
                </c:pt>
                <c:pt idx="2786">
                  <c:v>44229</c:v>
                </c:pt>
                <c:pt idx="2787">
                  <c:v>44230</c:v>
                </c:pt>
                <c:pt idx="2788">
                  <c:v>44231</c:v>
                </c:pt>
                <c:pt idx="2789">
                  <c:v>44232</c:v>
                </c:pt>
                <c:pt idx="2790">
                  <c:v>44235</c:v>
                </c:pt>
                <c:pt idx="2791">
                  <c:v>44236</c:v>
                </c:pt>
                <c:pt idx="2792">
                  <c:v>44237</c:v>
                </c:pt>
                <c:pt idx="2793">
                  <c:v>44238</c:v>
                </c:pt>
                <c:pt idx="2794">
                  <c:v>44239</c:v>
                </c:pt>
                <c:pt idx="2795">
                  <c:v>44244</c:v>
                </c:pt>
                <c:pt idx="2796">
                  <c:v>44245</c:v>
                </c:pt>
                <c:pt idx="2797">
                  <c:v>44246</c:v>
                </c:pt>
                <c:pt idx="2798">
                  <c:v>44249</c:v>
                </c:pt>
                <c:pt idx="2799">
                  <c:v>44250</c:v>
                </c:pt>
                <c:pt idx="2800">
                  <c:v>44251</c:v>
                </c:pt>
                <c:pt idx="2801">
                  <c:v>44252</c:v>
                </c:pt>
                <c:pt idx="2802">
                  <c:v>44253</c:v>
                </c:pt>
                <c:pt idx="2803">
                  <c:v>44256</c:v>
                </c:pt>
                <c:pt idx="2804">
                  <c:v>44257</c:v>
                </c:pt>
                <c:pt idx="2805">
                  <c:v>44258</c:v>
                </c:pt>
                <c:pt idx="2806">
                  <c:v>44259</c:v>
                </c:pt>
                <c:pt idx="2807">
                  <c:v>44260</c:v>
                </c:pt>
                <c:pt idx="2808">
                  <c:v>44263</c:v>
                </c:pt>
                <c:pt idx="2809">
                  <c:v>44264</c:v>
                </c:pt>
                <c:pt idx="2810">
                  <c:v>44265</c:v>
                </c:pt>
                <c:pt idx="2811">
                  <c:v>44266</c:v>
                </c:pt>
                <c:pt idx="2812">
                  <c:v>44267</c:v>
                </c:pt>
                <c:pt idx="2813">
                  <c:v>44270</c:v>
                </c:pt>
                <c:pt idx="2814">
                  <c:v>44271</c:v>
                </c:pt>
                <c:pt idx="2815">
                  <c:v>44272</c:v>
                </c:pt>
                <c:pt idx="2816">
                  <c:v>44273</c:v>
                </c:pt>
                <c:pt idx="2817">
                  <c:v>44274</c:v>
                </c:pt>
                <c:pt idx="2818">
                  <c:v>44277</c:v>
                </c:pt>
                <c:pt idx="2819">
                  <c:v>44278</c:v>
                </c:pt>
                <c:pt idx="2820">
                  <c:v>44279</c:v>
                </c:pt>
                <c:pt idx="2821">
                  <c:v>44280</c:v>
                </c:pt>
                <c:pt idx="2822">
                  <c:v>44281</c:v>
                </c:pt>
                <c:pt idx="2823">
                  <c:v>44284</c:v>
                </c:pt>
                <c:pt idx="2824">
                  <c:v>44285</c:v>
                </c:pt>
                <c:pt idx="2825">
                  <c:v>44286</c:v>
                </c:pt>
                <c:pt idx="2826">
                  <c:v>44287</c:v>
                </c:pt>
                <c:pt idx="2827">
                  <c:v>44291</c:v>
                </c:pt>
                <c:pt idx="2828">
                  <c:v>44292</c:v>
                </c:pt>
                <c:pt idx="2829">
                  <c:v>44293</c:v>
                </c:pt>
                <c:pt idx="2830">
                  <c:v>44294</c:v>
                </c:pt>
                <c:pt idx="2831">
                  <c:v>44295</c:v>
                </c:pt>
                <c:pt idx="2832">
                  <c:v>44298</c:v>
                </c:pt>
                <c:pt idx="2833">
                  <c:v>44299</c:v>
                </c:pt>
                <c:pt idx="2834">
                  <c:v>44300</c:v>
                </c:pt>
                <c:pt idx="2835">
                  <c:v>44301</c:v>
                </c:pt>
                <c:pt idx="2836">
                  <c:v>44302</c:v>
                </c:pt>
                <c:pt idx="2837">
                  <c:v>44305</c:v>
                </c:pt>
                <c:pt idx="2838">
                  <c:v>44306</c:v>
                </c:pt>
                <c:pt idx="2839">
                  <c:v>44308</c:v>
                </c:pt>
                <c:pt idx="2840">
                  <c:v>44309</c:v>
                </c:pt>
                <c:pt idx="2841">
                  <c:v>44312</c:v>
                </c:pt>
                <c:pt idx="2842">
                  <c:v>44313</c:v>
                </c:pt>
                <c:pt idx="2843">
                  <c:v>44314</c:v>
                </c:pt>
                <c:pt idx="2844">
                  <c:v>44315</c:v>
                </c:pt>
                <c:pt idx="2845">
                  <c:v>44316</c:v>
                </c:pt>
                <c:pt idx="2846">
                  <c:v>44319</c:v>
                </c:pt>
                <c:pt idx="2847">
                  <c:v>44320</c:v>
                </c:pt>
                <c:pt idx="2848">
                  <c:v>44321</c:v>
                </c:pt>
                <c:pt idx="2849">
                  <c:v>44322</c:v>
                </c:pt>
                <c:pt idx="2850">
                  <c:v>44323</c:v>
                </c:pt>
                <c:pt idx="2851">
                  <c:v>44326</c:v>
                </c:pt>
                <c:pt idx="2852">
                  <c:v>44327</c:v>
                </c:pt>
                <c:pt idx="2853">
                  <c:v>44328</c:v>
                </c:pt>
                <c:pt idx="2854">
                  <c:v>44329</c:v>
                </c:pt>
                <c:pt idx="2855">
                  <c:v>44330</c:v>
                </c:pt>
                <c:pt idx="2856">
                  <c:v>44333</c:v>
                </c:pt>
                <c:pt idx="2857">
                  <c:v>44334</c:v>
                </c:pt>
                <c:pt idx="2858">
                  <c:v>44335</c:v>
                </c:pt>
                <c:pt idx="2859">
                  <c:v>44336</c:v>
                </c:pt>
                <c:pt idx="2860">
                  <c:v>44337</c:v>
                </c:pt>
                <c:pt idx="2861">
                  <c:v>44340</c:v>
                </c:pt>
                <c:pt idx="2862">
                  <c:v>44341</c:v>
                </c:pt>
                <c:pt idx="2863">
                  <c:v>44342</c:v>
                </c:pt>
                <c:pt idx="2864">
                  <c:v>44343</c:v>
                </c:pt>
                <c:pt idx="2865">
                  <c:v>44344</c:v>
                </c:pt>
                <c:pt idx="2866">
                  <c:v>44347</c:v>
                </c:pt>
                <c:pt idx="2867">
                  <c:v>44348</c:v>
                </c:pt>
                <c:pt idx="2868">
                  <c:v>44349</c:v>
                </c:pt>
                <c:pt idx="2869">
                  <c:v>44351</c:v>
                </c:pt>
                <c:pt idx="2870">
                  <c:v>44354</c:v>
                </c:pt>
                <c:pt idx="2871">
                  <c:v>44355</c:v>
                </c:pt>
                <c:pt idx="2872">
                  <c:v>44356</c:v>
                </c:pt>
                <c:pt idx="2873">
                  <c:v>44357</c:v>
                </c:pt>
                <c:pt idx="2874">
                  <c:v>44358</c:v>
                </c:pt>
                <c:pt idx="2875">
                  <c:v>44361</c:v>
                </c:pt>
                <c:pt idx="2876">
                  <c:v>44362</c:v>
                </c:pt>
                <c:pt idx="2877">
                  <c:v>44363</c:v>
                </c:pt>
                <c:pt idx="2878">
                  <c:v>44364</c:v>
                </c:pt>
                <c:pt idx="2879">
                  <c:v>44365</c:v>
                </c:pt>
                <c:pt idx="2880">
                  <c:v>44368</c:v>
                </c:pt>
                <c:pt idx="2881">
                  <c:v>44369</c:v>
                </c:pt>
                <c:pt idx="2882">
                  <c:v>44370</c:v>
                </c:pt>
                <c:pt idx="2883">
                  <c:v>44371</c:v>
                </c:pt>
                <c:pt idx="2884">
                  <c:v>44372</c:v>
                </c:pt>
                <c:pt idx="2885">
                  <c:v>44375</c:v>
                </c:pt>
                <c:pt idx="2886">
                  <c:v>44376</c:v>
                </c:pt>
                <c:pt idx="2887">
                  <c:v>44377</c:v>
                </c:pt>
                <c:pt idx="2888">
                  <c:v>44378</c:v>
                </c:pt>
                <c:pt idx="2889">
                  <c:v>44379</c:v>
                </c:pt>
                <c:pt idx="2890">
                  <c:v>44382</c:v>
                </c:pt>
                <c:pt idx="2891">
                  <c:v>44383</c:v>
                </c:pt>
                <c:pt idx="2892">
                  <c:v>44384</c:v>
                </c:pt>
                <c:pt idx="2893">
                  <c:v>44385</c:v>
                </c:pt>
                <c:pt idx="2894">
                  <c:v>44386</c:v>
                </c:pt>
                <c:pt idx="2895">
                  <c:v>44389</c:v>
                </c:pt>
                <c:pt idx="2896">
                  <c:v>44390</c:v>
                </c:pt>
                <c:pt idx="2897">
                  <c:v>44391</c:v>
                </c:pt>
                <c:pt idx="2898">
                  <c:v>44392</c:v>
                </c:pt>
                <c:pt idx="2899">
                  <c:v>44393</c:v>
                </c:pt>
                <c:pt idx="2900">
                  <c:v>44396</c:v>
                </c:pt>
                <c:pt idx="2901">
                  <c:v>44397</c:v>
                </c:pt>
                <c:pt idx="2902">
                  <c:v>44398</c:v>
                </c:pt>
                <c:pt idx="2903">
                  <c:v>44399</c:v>
                </c:pt>
                <c:pt idx="2904">
                  <c:v>44400</c:v>
                </c:pt>
                <c:pt idx="2905">
                  <c:v>44403</c:v>
                </c:pt>
                <c:pt idx="2906">
                  <c:v>44404</c:v>
                </c:pt>
                <c:pt idx="2907">
                  <c:v>44405</c:v>
                </c:pt>
                <c:pt idx="2908">
                  <c:v>44406</c:v>
                </c:pt>
                <c:pt idx="2909">
                  <c:v>44407</c:v>
                </c:pt>
              </c:numCache>
            </c:numRef>
          </c:cat>
          <c:val>
            <c:numRef>
              <c:f>Sheet1!$E$3:$E$2912</c:f>
              <c:numCache>
                <c:formatCode>0.00%</c:formatCode>
                <c:ptCount val="2910"/>
                <c:pt idx="0">
                  <c:v>0</c:v>
                </c:pt>
                <c:pt idx="1">
                  <c:v>0</c:v>
                </c:pt>
                <c:pt idx="2">
                  <c:v>8.5324232081911422E-3</c:v>
                </c:pt>
                <c:pt idx="3">
                  <c:v>5.9726962457338217E-3</c:v>
                </c:pt>
                <c:pt idx="4">
                  <c:v>1.7064846416382284E-2</c:v>
                </c:pt>
                <c:pt idx="5">
                  <c:v>1.3651877133105783E-2</c:v>
                </c:pt>
                <c:pt idx="6">
                  <c:v>1.7064846416382284E-2</c:v>
                </c:pt>
                <c:pt idx="7">
                  <c:v>2.5597269624573427E-2</c:v>
                </c:pt>
                <c:pt idx="8">
                  <c:v>2.4744027303754246E-2</c:v>
                </c:pt>
                <c:pt idx="9">
                  <c:v>2.8156996587030747E-2</c:v>
                </c:pt>
                <c:pt idx="10">
                  <c:v>1.9624573378839605E-2</c:v>
                </c:pt>
                <c:pt idx="11">
                  <c:v>1.0238907849829282E-2</c:v>
                </c:pt>
                <c:pt idx="12">
                  <c:v>1.7064846416382284E-2</c:v>
                </c:pt>
                <c:pt idx="13">
                  <c:v>2.3890784982935065E-2</c:v>
                </c:pt>
                <c:pt idx="14">
                  <c:v>6.8259385665530026E-3</c:v>
                </c:pt>
                <c:pt idx="15">
                  <c:v>-1.4505119453924964E-2</c:v>
                </c:pt>
                <c:pt idx="16">
                  <c:v>-1.7918088737201354E-2</c:v>
                </c:pt>
                <c:pt idx="17">
                  <c:v>-1.7918088737201354E-2</c:v>
                </c:pt>
                <c:pt idx="18">
                  <c:v>-2.7303754266211566E-2</c:v>
                </c:pt>
                <c:pt idx="19">
                  <c:v>-3.5836177474402708E-2</c:v>
                </c:pt>
                <c:pt idx="20">
                  <c:v>-4.180887372013653E-2</c:v>
                </c:pt>
                <c:pt idx="21">
                  <c:v>-3.6689419795221889E-2</c:v>
                </c:pt>
                <c:pt idx="22">
                  <c:v>-2.4744027303754246E-2</c:v>
                </c:pt>
                <c:pt idx="23">
                  <c:v>-1.3651877133105783E-2</c:v>
                </c:pt>
                <c:pt idx="24">
                  <c:v>-9.385665529010212E-3</c:v>
                </c:pt>
                <c:pt idx="25">
                  <c:v>-4.9488054607508492E-2</c:v>
                </c:pt>
                <c:pt idx="26">
                  <c:v>-6.9112627986348096E-2</c:v>
                </c:pt>
                <c:pt idx="27">
                  <c:v>-5.8873720136518815E-2</c:v>
                </c:pt>
                <c:pt idx="28">
                  <c:v>-3.5836177474402708E-2</c:v>
                </c:pt>
                <c:pt idx="29">
                  <c:v>-2.6450511945392496E-2</c:v>
                </c:pt>
                <c:pt idx="30">
                  <c:v>-1.1945392491467532E-2</c:v>
                </c:pt>
                <c:pt idx="31">
                  <c:v>-1.4505119453924964E-2</c:v>
                </c:pt>
                <c:pt idx="32">
                  <c:v>8.5324232081918083E-4</c:v>
                </c:pt>
                <c:pt idx="33">
                  <c:v>5.9726962457338217E-3</c:v>
                </c:pt>
                <c:pt idx="34">
                  <c:v>5.1194539249146409E-3</c:v>
                </c:pt>
                <c:pt idx="35">
                  <c:v>1.7064846416381396E-3</c:v>
                </c:pt>
                <c:pt idx="36">
                  <c:v>-1.1945392491467532E-2</c:v>
                </c:pt>
                <c:pt idx="37">
                  <c:v>-1.6211604095563104E-2</c:v>
                </c:pt>
                <c:pt idx="38">
                  <c:v>-1.5358361774744034E-2</c:v>
                </c:pt>
                <c:pt idx="39">
                  <c:v>-5.9726962457338217E-3</c:v>
                </c:pt>
                <c:pt idx="40">
                  <c:v>1.7064846416381396E-3</c:v>
                </c:pt>
                <c:pt idx="41">
                  <c:v>9.385665529010323E-3</c:v>
                </c:pt>
                <c:pt idx="42">
                  <c:v>8.5324232081918083E-4</c:v>
                </c:pt>
                <c:pt idx="43">
                  <c:v>-1.7064846416382506E-3</c:v>
                </c:pt>
                <c:pt idx="44">
                  <c:v>-8.5324232081906981E-4</c:v>
                </c:pt>
                <c:pt idx="45">
                  <c:v>-3.4129692832765013E-3</c:v>
                </c:pt>
                <c:pt idx="46">
                  <c:v>5.1194539249146409E-3</c:v>
                </c:pt>
                <c:pt idx="47">
                  <c:v>1.1945392491467643E-2</c:v>
                </c:pt>
                <c:pt idx="48">
                  <c:v>1.2798634812286602E-2</c:v>
                </c:pt>
                <c:pt idx="49">
                  <c:v>8.5324232081918083E-4</c:v>
                </c:pt>
                <c:pt idx="50">
                  <c:v>-1.0238907849829393E-2</c:v>
                </c:pt>
                <c:pt idx="51">
                  <c:v>-8.5324232081906981E-4</c:v>
                </c:pt>
                <c:pt idx="52">
                  <c:v>-2.5597269624573205E-3</c:v>
                </c:pt>
                <c:pt idx="53">
                  <c:v>0</c:v>
                </c:pt>
                <c:pt idx="54">
                  <c:v>-4.2662116040955711E-3</c:v>
                </c:pt>
                <c:pt idx="55">
                  <c:v>-8.5324232081911422E-3</c:v>
                </c:pt>
                <c:pt idx="56">
                  <c:v>-3.4129692832765013E-3</c:v>
                </c:pt>
                <c:pt idx="57">
                  <c:v>-1.5358361774744034E-2</c:v>
                </c:pt>
                <c:pt idx="58">
                  <c:v>-1.4505119453924964E-2</c:v>
                </c:pt>
                <c:pt idx="59">
                  <c:v>-1.7918088737201354E-2</c:v>
                </c:pt>
                <c:pt idx="60">
                  <c:v>-1.5358361774744034E-2</c:v>
                </c:pt>
                <c:pt idx="61">
                  <c:v>-2.3890784982935176E-2</c:v>
                </c:pt>
                <c:pt idx="62">
                  <c:v>-1.9624573378839605E-2</c:v>
                </c:pt>
                <c:pt idx="63">
                  <c:v>-1.7918088737201354E-2</c:v>
                </c:pt>
                <c:pt idx="64">
                  <c:v>-1.7918088737201354E-2</c:v>
                </c:pt>
                <c:pt idx="65">
                  <c:v>-2.0477815699658675E-2</c:v>
                </c:pt>
                <c:pt idx="66">
                  <c:v>-2.0477815699658675E-2</c:v>
                </c:pt>
                <c:pt idx="67">
                  <c:v>-1.2798634812286713E-2</c:v>
                </c:pt>
                <c:pt idx="68">
                  <c:v>-1.7918088737201354E-2</c:v>
                </c:pt>
                <c:pt idx="69">
                  <c:v>-2.1331058020477855E-2</c:v>
                </c:pt>
                <c:pt idx="70">
                  <c:v>-1.6211604095563104E-2</c:v>
                </c:pt>
                <c:pt idx="71">
                  <c:v>-6.8259385665528916E-3</c:v>
                </c:pt>
                <c:pt idx="72">
                  <c:v>-5.9726962457338217E-3</c:v>
                </c:pt>
                <c:pt idx="73">
                  <c:v>-1.7064846416382284E-2</c:v>
                </c:pt>
                <c:pt idx="74">
                  <c:v>-2.3890784982935176E-2</c:v>
                </c:pt>
                <c:pt idx="75">
                  <c:v>-2.0477815699658675E-2</c:v>
                </c:pt>
                <c:pt idx="76">
                  <c:v>-1.7064846416382284E-2</c:v>
                </c:pt>
                <c:pt idx="77">
                  <c:v>-1.7064846416382284E-2</c:v>
                </c:pt>
                <c:pt idx="78">
                  <c:v>-2.1331058020477855E-2</c:v>
                </c:pt>
                <c:pt idx="79">
                  <c:v>-4.095563139931746E-2</c:v>
                </c:pt>
                <c:pt idx="80">
                  <c:v>-4.180887372013653E-2</c:v>
                </c:pt>
                <c:pt idx="81">
                  <c:v>-3.0716723549488067E-2</c:v>
                </c:pt>
                <c:pt idx="82">
                  <c:v>-2.3890784982935176E-2</c:v>
                </c:pt>
                <c:pt idx="83">
                  <c:v>-1.4505119453924964E-2</c:v>
                </c:pt>
                <c:pt idx="84">
                  <c:v>-3.6689419795221889E-2</c:v>
                </c:pt>
                <c:pt idx="85">
                  <c:v>-4.3515358361774781E-2</c:v>
                </c:pt>
                <c:pt idx="86">
                  <c:v>-7.3378839590443667E-2</c:v>
                </c:pt>
                <c:pt idx="87">
                  <c:v>-9.2150170648464202E-2</c:v>
                </c:pt>
                <c:pt idx="88">
                  <c:v>-4.8634812286689422E-2</c:v>
                </c:pt>
                <c:pt idx="89">
                  <c:v>-5.3754266211604063E-2</c:v>
                </c:pt>
                <c:pt idx="90">
                  <c:v>-3.924914675767921E-2</c:v>
                </c:pt>
                <c:pt idx="91">
                  <c:v>-4.9488054607508492E-2</c:v>
                </c:pt>
                <c:pt idx="92">
                  <c:v>-7.9351535836177489E-2</c:v>
                </c:pt>
                <c:pt idx="93">
                  <c:v>-9.0443686006825952E-2</c:v>
                </c:pt>
                <c:pt idx="94">
                  <c:v>-0.1151877133105802</c:v>
                </c:pt>
                <c:pt idx="95">
                  <c:v>-0.13054607508532423</c:v>
                </c:pt>
                <c:pt idx="96">
                  <c:v>-0.13822525597269619</c:v>
                </c:pt>
                <c:pt idx="97">
                  <c:v>-9.9829351535836164E-2</c:v>
                </c:pt>
                <c:pt idx="98">
                  <c:v>-0.11006825938566556</c:v>
                </c:pt>
                <c:pt idx="99">
                  <c:v>-0.11604095563139927</c:v>
                </c:pt>
                <c:pt idx="100">
                  <c:v>-9.8122866894197913E-2</c:v>
                </c:pt>
                <c:pt idx="101">
                  <c:v>-6.5699658703071706E-2</c:v>
                </c:pt>
                <c:pt idx="102">
                  <c:v>-6.8259385665529027E-2</c:v>
                </c:pt>
                <c:pt idx="103">
                  <c:v>-5.8873720136518815E-2</c:v>
                </c:pt>
                <c:pt idx="104">
                  <c:v>-7.5085324232081918E-2</c:v>
                </c:pt>
                <c:pt idx="105">
                  <c:v>-5.8020477815699634E-2</c:v>
                </c:pt>
                <c:pt idx="106">
                  <c:v>-7.2525597269624598E-2</c:v>
                </c:pt>
                <c:pt idx="107">
                  <c:v>-7.6791808873720169E-2</c:v>
                </c:pt>
                <c:pt idx="108">
                  <c:v>-6.9965870307167277E-2</c:v>
                </c:pt>
                <c:pt idx="109">
                  <c:v>-7.3378839590443667E-2</c:v>
                </c:pt>
                <c:pt idx="110">
                  <c:v>-5.2047781569965923E-2</c:v>
                </c:pt>
                <c:pt idx="111">
                  <c:v>-4.095563139931746E-2</c:v>
                </c:pt>
                <c:pt idx="112">
                  <c:v>-4.0102389078498279E-2</c:v>
                </c:pt>
                <c:pt idx="113">
                  <c:v>-2.3890784982935176E-2</c:v>
                </c:pt>
                <c:pt idx="114">
                  <c:v>-2.3037542662115995E-2</c:v>
                </c:pt>
                <c:pt idx="115">
                  <c:v>-1.7918088737201354E-2</c:v>
                </c:pt>
                <c:pt idx="116">
                  <c:v>-1.9624573378839605E-2</c:v>
                </c:pt>
                <c:pt idx="117">
                  <c:v>-1.7064846416382284E-2</c:v>
                </c:pt>
                <c:pt idx="118">
                  <c:v>-7.6791808873719614E-3</c:v>
                </c:pt>
                <c:pt idx="119">
                  <c:v>-2.5597269624573205E-3</c:v>
                </c:pt>
                <c:pt idx="120">
                  <c:v>-1.7918088737201354E-2</c:v>
                </c:pt>
                <c:pt idx="121">
                  <c:v>-2.5597269624573205E-3</c:v>
                </c:pt>
                <c:pt idx="122">
                  <c:v>5.1194539249146409E-3</c:v>
                </c:pt>
                <c:pt idx="123">
                  <c:v>-2.8156996587030747E-2</c:v>
                </c:pt>
                <c:pt idx="124">
                  <c:v>-3.0716723549488067E-2</c:v>
                </c:pt>
                <c:pt idx="125">
                  <c:v>-3.2423208191126318E-2</c:v>
                </c:pt>
                <c:pt idx="126">
                  <c:v>-2.2184300341296925E-2</c:v>
                </c:pt>
                <c:pt idx="127">
                  <c:v>-2.5597269624573427E-2</c:v>
                </c:pt>
                <c:pt idx="128">
                  <c:v>-1.1945392491467532E-2</c:v>
                </c:pt>
                <c:pt idx="129">
                  <c:v>-1.7064846416382506E-3</c:v>
                </c:pt>
                <c:pt idx="130">
                  <c:v>2.5597269624573205E-3</c:v>
                </c:pt>
                <c:pt idx="131">
                  <c:v>2.5597269624573205E-3</c:v>
                </c:pt>
                <c:pt idx="132">
                  <c:v>-8.5324232081906981E-4</c:v>
                </c:pt>
                <c:pt idx="133">
                  <c:v>1.4505119453924964E-2</c:v>
                </c:pt>
                <c:pt idx="134">
                  <c:v>2.1331058020477744E-2</c:v>
                </c:pt>
                <c:pt idx="135">
                  <c:v>2.8156996587030747E-2</c:v>
                </c:pt>
                <c:pt idx="136">
                  <c:v>1.5358361774743923E-2</c:v>
                </c:pt>
                <c:pt idx="137">
                  <c:v>2.9010238907849928E-2</c:v>
                </c:pt>
                <c:pt idx="138">
                  <c:v>2.6450511945392385E-2</c:v>
                </c:pt>
                <c:pt idx="139">
                  <c:v>2.6450511945392385E-2</c:v>
                </c:pt>
                <c:pt idx="140">
                  <c:v>4.9488054607508492E-2</c:v>
                </c:pt>
                <c:pt idx="141">
                  <c:v>5.7167235494880453E-2</c:v>
                </c:pt>
                <c:pt idx="142">
                  <c:v>5.8873720136518815E-2</c:v>
                </c:pt>
                <c:pt idx="143">
                  <c:v>6.2286689419795316E-2</c:v>
                </c:pt>
                <c:pt idx="144">
                  <c:v>5.9726962457337773E-2</c:v>
                </c:pt>
                <c:pt idx="145">
                  <c:v>6.5699658703071595E-2</c:v>
                </c:pt>
                <c:pt idx="146">
                  <c:v>8.4470989761092241E-2</c:v>
                </c:pt>
                <c:pt idx="147">
                  <c:v>9.3856655290102342E-2</c:v>
                </c:pt>
                <c:pt idx="148">
                  <c:v>7.0819112627986458E-2</c:v>
                </c:pt>
                <c:pt idx="149">
                  <c:v>7.7645051194539239E-2</c:v>
                </c:pt>
                <c:pt idx="150">
                  <c:v>7.4232081911262737E-2</c:v>
                </c:pt>
                <c:pt idx="151">
                  <c:v>6.6552901023890776E-2</c:v>
                </c:pt>
                <c:pt idx="152">
                  <c:v>6.3139931740614275E-2</c:v>
                </c:pt>
                <c:pt idx="153">
                  <c:v>6.1433447098976135E-2</c:v>
                </c:pt>
                <c:pt idx="154">
                  <c:v>4.6928327645051171E-2</c:v>
                </c:pt>
                <c:pt idx="155">
                  <c:v>4.6928327645051171E-2</c:v>
                </c:pt>
                <c:pt idx="156">
                  <c:v>5.8873720136518815E-2</c:v>
                </c:pt>
                <c:pt idx="157">
                  <c:v>6.5699658703071595E-2</c:v>
                </c:pt>
                <c:pt idx="158">
                  <c:v>8.2764505119453879E-2</c:v>
                </c:pt>
                <c:pt idx="159">
                  <c:v>9.3003412969283383E-2</c:v>
                </c:pt>
                <c:pt idx="160">
                  <c:v>9.0443686006825841E-2</c:v>
                </c:pt>
                <c:pt idx="161">
                  <c:v>9.5563139931740704E-2</c:v>
                </c:pt>
                <c:pt idx="162">
                  <c:v>9.3856655290102342E-2</c:v>
                </c:pt>
                <c:pt idx="163">
                  <c:v>8.9590443686006882E-2</c:v>
                </c:pt>
                <c:pt idx="164">
                  <c:v>8.1911262798634921E-2</c:v>
                </c:pt>
                <c:pt idx="165">
                  <c:v>7.1672354948805417E-2</c:v>
                </c:pt>
                <c:pt idx="166">
                  <c:v>8.7030716723549562E-2</c:v>
                </c:pt>
                <c:pt idx="167">
                  <c:v>7.9351535836177378E-2</c:v>
                </c:pt>
                <c:pt idx="168">
                  <c:v>8.788395904436852E-2</c:v>
                </c:pt>
                <c:pt idx="169">
                  <c:v>0.1015358361774743</c:v>
                </c:pt>
                <c:pt idx="170">
                  <c:v>0.10409556313993185</c:v>
                </c:pt>
                <c:pt idx="171">
                  <c:v>9.8976109215016983E-2</c:v>
                </c:pt>
                <c:pt idx="172">
                  <c:v>9.7269624573378843E-2</c:v>
                </c:pt>
                <c:pt idx="173">
                  <c:v>9.7269624573378843E-2</c:v>
                </c:pt>
                <c:pt idx="174">
                  <c:v>0.11092150170648463</c:v>
                </c:pt>
                <c:pt idx="175">
                  <c:v>0.11518771331058031</c:v>
                </c:pt>
                <c:pt idx="176">
                  <c:v>0.12286689419795227</c:v>
                </c:pt>
                <c:pt idx="177">
                  <c:v>0.13225255972696237</c:v>
                </c:pt>
                <c:pt idx="178">
                  <c:v>0.13907849829351537</c:v>
                </c:pt>
                <c:pt idx="179">
                  <c:v>0.13481228668941969</c:v>
                </c:pt>
                <c:pt idx="180">
                  <c:v>0.13737201365187723</c:v>
                </c:pt>
                <c:pt idx="181">
                  <c:v>0.1450511945392492</c:v>
                </c:pt>
                <c:pt idx="182">
                  <c:v>0.13993174061433455</c:v>
                </c:pt>
                <c:pt idx="183">
                  <c:v>0.13907849829351537</c:v>
                </c:pt>
                <c:pt idx="184">
                  <c:v>0.13907849829351537</c:v>
                </c:pt>
                <c:pt idx="185">
                  <c:v>0.13139931740614341</c:v>
                </c:pt>
                <c:pt idx="186">
                  <c:v>0.14590443686006815</c:v>
                </c:pt>
                <c:pt idx="187">
                  <c:v>0.14590443686006815</c:v>
                </c:pt>
                <c:pt idx="188">
                  <c:v>0.13737201365187723</c:v>
                </c:pt>
                <c:pt idx="189">
                  <c:v>0.14419795221843001</c:v>
                </c:pt>
                <c:pt idx="190">
                  <c:v>0.1612627986348123</c:v>
                </c:pt>
                <c:pt idx="191">
                  <c:v>0.16040955631399312</c:v>
                </c:pt>
                <c:pt idx="192">
                  <c:v>0.1808873720136519</c:v>
                </c:pt>
                <c:pt idx="193">
                  <c:v>0.17832764505119458</c:v>
                </c:pt>
                <c:pt idx="194">
                  <c:v>0.17662116040955622</c:v>
                </c:pt>
                <c:pt idx="195">
                  <c:v>0.19027303754266223</c:v>
                </c:pt>
                <c:pt idx="196">
                  <c:v>0.20051194539249151</c:v>
                </c:pt>
                <c:pt idx="197">
                  <c:v>0.22440273037542657</c:v>
                </c:pt>
                <c:pt idx="198">
                  <c:v>0.22013651877133111</c:v>
                </c:pt>
                <c:pt idx="199">
                  <c:v>0.21757679180887379</c:v>
                </c:pt>
                <c:pt idx="200">
                  <c:v>0.20904436860068265</c:v>
                </c:pt>
                <c:pt idx="201">
                  <c:v>0.17576791808873726</c:v>
                </c:pt>
                <c:pt idx="202">
                  <c:v>0.18686006825938573</c:v>
                </c:pt>
                <c:pt idx="203">
                  <c:v>0.19027303754266223</c:v>
                </c:pt>
                <c:pt idx="204">
                  <c:v>0.18941979522184305</c:v>
                </c:pt>
                <c:pt idx="205">
                  <c:v>0.19283276450511955</c:v>
                </c:pt>
                <c:pt idx="206">
                  <c:v>0.20733788395904429</c:v>
                </c:pt>
                <c:pt idx="207">
                  <c:v>0.20392491467576801</c:v>
                </c:pt>
                <c:pt idx="208">
                  <c:v>0.19965870307167233</c:v>
                </c:pt>
                <c:pt idx="209">
                  <c:v>0.21672354948805461</c:v>
                </c:pt>
                <c:pt idx="210">
                  <c:v>0.22696245733788389</c:v>
                </c:pt>
                <c:pt idx="211">
                  <c:v>0.23805460750853236</c:v>
                </c:pt>
                <c:pt idx="212">
                  <c:v>0.2534129692832765</c:v>
                </c:pt>
                <c:pt idx="213">
                  <c:v>0.25085324232081918</c:v>
                </c:pt>
                <c:pt idx="214">
                  <c:v>0.243174061433447</c:v>
                </c:pt>
                <c:pt idx="215">
                  <c:v>0.22610921501706494</c:v>
                </c:pt>
                <c:pt idx="216">
                  <c:v>0.21160409556313997</c:v>
                </c:pt>
                <c:pt idx="217">
                  <c:v>0.22184300341296925</c:v>
                </c:pt>
                <c:pt idx="218">
                  <c:v>0.20563139931740615</c:v>
                </c:pt>
                <c:pt idx="219">
                  <c:v>0.19027303754266223</c:v>
                </c:pt>
                <c:pt idx="220">
                  <c:v>0.19880546075085315</c:v>
                </c:pt>
                <c:pt idx="221">
                  <c:v>0.21331058020477811</c:v>
                </c:pt>
                <c:pt idx="222">
                  <c:v>0.22098976109215007</c:v>
                </c:pt>
                <c:pt idx="223">
                  <c:v>0.20563139931740615</c:v>
                </c:pt>
                <c:pt idx="224">
                  <c:v>0.18344709897610922</c:v>
                </c:pt>
                <c:pt idx="225">
                  <c:v>0.21075085324232079</c:v>
                </c:pt>
                <c:pt idx="226">
                  <c:v>0.21416382252559729</c:v>
                </c:pt>
                <c:pt idx="227">
                  <c:v>0.20051194539249151</c:v>
                </c:pt>
                <c:pt idx="228">
                  <c:v>0.19027303754266223</c:v>
                </c:pt>
                <c:pt idx="229">
                  <c:v>0.20477815699658697</c:v>
                </c:pt>
                <c:pt idx="230">
                  <c:v>0.21501706484641647</c:v>
                </c:pt>
                <c:pt idx="231">
                  <c:v>0.22525597269624575</c:v>
                </c:pt>
                <c:pt idx="232">
                  <c:v>0.22013651877133111</c:v>
                </c:pt>
                <c:pt idx="233">
                  <c:v>0.21416382252559729</c:v>
                </c:pt>
                <c:pt idx="234">
                  <c:v>0.20989761092150161</c:v>
                </c:pt>
                <c:pt idx="235">
                  <c:v>0.19283276450511955</c:v>
                </c:pt>
                <c:pt idx="236">
                  <c:v>0.18003412969283272</c:v>
                </c:pt>
                <c:pt idx="237">
                  <c:v>0.18856655290102387</c:v>
                </c:pt>
                <c:pt idx="238">
                  <c:v>0.19880546075085315</c:v>
                </c:pt>
                <c:pt idx="239">
                  <c:v>0.20136518771331069</c:v>
                </c:pt>
                <c:pt idx="240">
                  <c:v>0.18856655290102387</c:v>
                </c:pt>
                <c:pt idx="241">
                  <c:v>0.18344709897610922</c:v>
                </c:pt>
                <c:pt idx="242">
                  <c:v>0.18856655290102387</c:v>
                </c:pt>
                <c:pt idx="243">
                  <c:v>0.18003412969283272</c:v>
                </c:pt>
                <c:pt idx="244">
                  <c:v>0.19453924914675769</c:v>
                </c:pt>
                <c:pt idx="245">
                  <c:v>0.18600682593856654</c:v>
                </c:pt>
                <c:pt idx="246">
                  <c:v>0.19624573378839583</c:v>
                </c:pt>
                <c:pt idx="247">
                  <c:v>0.19624573378839583</c:v>
                </c:pt>
                <c:pt idx="248">
                  <c:v>0.19027303754266223</c:v>
                </c:pt>
                <c:pt idx="249">
                  <c:v>0.19624573378839583</c:v>
                </c:pt>
                <c:pt idx="250">
                  <c:v>0.21587030716723543</c:v>
                </c:pt>
                <c:pt idx="251">
                  <c:v>0.22781569965870307</c:v>
                </c:pt>
                <c:pt idx="252">
                  <c:v>0.22781569965870307</c:v>
                </c:pt>
                <c:pt idx="253">
                  <c:v>0.2372013651877134</c:v>
                </c:pt>
                <c:pt idx="254">
                  <c:v>0.22952218430034121</c:v>
                </c:pt>
                <c:pt idx="255">
                  <c:v>0.22781569965870307</c:v>
                </c:pt>
                <c:pt idx="256">
                  <c:v>0.22098976109215007</c:v>
                </c:pt>
                <c:pt idx="257">
                  <c:v>0.21245733788395915</c:v>
                </c:pt>
                <c:pt idx="258">
                  <c:v>0.22013651877133111</c:v>
                </c:pt>
                <c:pt idx="259">
                  <c:v>0.22696245733788389</c:v>
                </c:pt>
                <c:pt idx="260">
                  <c:v>0.23805460750853236</c:v>
                </c:pt>
                <c:pt idx="261">
                  <c:v>0.22525597269624575</c:v>
                </c:pt>
                <c:pt idx="262">
                  <c:v>0.22269624573378843</c:v>
                </c:pt>
                <c:pt idx="263">
                  <c:v>0.21757679180887379</c:v>
                </c:pt>
                <c:pt idx="264">
                  <c:v>0.22269624573378843</c:v>
                </c:pt>
                <c:pt idx="265">
                  <c:v>0.21416382252559729</c:v>
                </c:pt>
                <c:pt idx="266">
                  <c:v>0.21075085324232079</c:v>
                </c:pt>
                <c:pt idx="267">
                  <c:v>0.20477815699658697</c:v>
                </c:pt>
                <c:pt idx="268">
                  <c:v>0.20904436860068265</c:v>
                </c:pt>
                <c:pt idx="269">
                  <c:v>0.20904436860068265</c:v>
                </c:pt>
                <c:pt idx="270">
                  <c:v>0.18771331058020468</c:v>
                </c:pt>
                <c:pt idx="271">
                  <c:v>0.1578498293515358</c:v>
                </c:pt>
                <c:pt idx="272">
                  <c:v>0.12201365187713309</c:v>
                </c:pt>
                <c:pt idx="273">
                  <c:v>0.12542662116040959</c:v>
                </c:pt>
                <c:pt idx="274">
                  <c:v>0.14590443686006815</c:v>
                </c:pt>
                <c:pt idx="275">
                  <c:v>0.13139931740614341</c:v>
                </c:pt>
                <c:pt idx="276">
                  <c:v>0.11348122866894195</c:v>
                </c:pt>
                <c:pt idx="277">
                  <c:v>9.5563139931740704E-2</c:v>
                </c:pt>
                <c:pt idx="278">
                  <c:v>0.10324232081911267</c:v>
                </c:pt>
                <c:pt idx="279">
                  <c:v>0.11348122866894195</c:v>
                </c:pt>
                <c:pt idx="280">
                  <c:v>9.2150170648464202E-2</c:v>
                </c:pt>
                <c:pt idx="281">
                  <c:v>8.6177474402730381E-2</c:v>
                </c:pt>
                <c:pt idx="282">
                  <c:v>0.10750853242320813</c:v>
                </c:pt>
                <c:pt idx="283">
                  <c:v>0.12883959044368609</c:v>
                </c:pt>
                <c:pt idx="284">
                  <c:v>0.13054607508532423</c:v>
                </c:pt>
                <c:pt idx="285">
                  <c:v>0.14675767918088733</c:v>
                </c:pt>
                <c:pt idx="286">
                  <c:v>0.14761092150170652</c:v>
                </c:pt>
                <c:pt idx="287">
                  <c:v>0.15955631399317416</c:v>
                </c:pt>
                <c:pt idx="288">
                  <c:v>0.1450511945392492</c:v>
                </c:pt>
                <c:pt idx="289">
                  <c:v>0.12542662116040959</c:v>
                </c:pt>
                <c:pt idx="290">
                  <c:v>0.12116040955631391</c:v>
                </c:pt>
                <c:pt idx="291">
                  <c:v>0.12457337883959041</c:v>
                </c:pt>
                <c:pt idx="292">
                  <c:v>0.12030716723549495</c:v>
                </c:pt>
                <c:pt idx="293">
                  <c:v>0.13395904436860073</c:v>
                </c:pt>
                <c:pt idx="294">
                  <c:v>0.12457337883959041</c:v>
                </c:pt>
                <c:pt idx="295">
                  <c:v>0.13651877133105805</c:v>
                </c:pt>
                <c:pt idx="296">
                  <c:v>0.15102389078498302</c:v>
                </c:pt>
                <c:pt idx="297">
                  <c:v>0.14590443686006815</c:v>
                </c:pt>
                <c:pt idx="298">
                  <c:v>0.15187713310580198</c:v>
                </c:pt>
                <c:pt idx="299">
                  <c:v>0.14419795221843001</c:v>
                </c:pt>
                <c:pt idx="300">
                  <c:v>0.15187713310580198</c:v>
                </c:pt>
                <c:pt idx="301">
                  <c:v>0.15699658703071662</c:v>
                </c:pt>
                <c:pt idx="302">
                  <c:v>0.15017064846416384</c:v>
                </c:pt>
                <c:pt idx="303">
                  <c:v>0.1484641638225257</c:v>
                </c:pt>
                <c:pt idx="304">
                  <c:v>0.1450511945392492</c:v>
                </c:pt>
                <c:pt idx="305">
                  <c:v>0.14419795221843001</c:v>
                </c:pt>
                <c:pt idx="306">
                  <c:v>0.14761092150170652</c:v>
                </c:pt>
                <c:pt idx="307">
                  <c:v>0.16723549488054612</c:v>
                </c:pt>
                <c:pt idx="308">
                  <c:v>0.17064846416382262</c:v>
                </c:pt>
                <c:pt idx="309">
                  <c:v>0.17320819112627994</c:v>
                </c:pt>
                <c:pt idx="310">
                  <c:v>0.1740614334470989</c:v>
                </c:pt>
                <c:pt idx="311">
                  <c:v>0.17064846416382262</c:v>
                </c:pt>
                <c:pt idx="312">
                  <c:v>0.17320819112627994</c:v>
                </c:pt>
                <c:pt idx="313">
                  <c:v>0.19112627986348119</c:v>
                </c:pt>
                <c:pt idx="314">
                  <c:v>0.20477815699658697</c:v>
                </c:pt>
                <c:pt idx="315">
                  <c:v>0.21928327645051193</c:v>
                </c:pt>
                <c:pt idx="316">
                  <c:v>0.22184300341296925</c:v>
                </c:pt>
                <c:pt idx="317">
                  <c:v>0.22952218430034121</c:v>
                </c:pt>
                <c:pt idx="318">
                  <c:v>0.22013651877133111</c:v>
                </c:pt>
                <c:pt idx="319">
                  <c:v>0.22440273037542657</c:v>
                </c:pt>
                <c:pt idx="320">
                  <c:v>0.22013651877133111</c:v>
                </c:pt>
                <c:pt idx="321">
                  <c:v>0.22525597269624575</c:v>
                </c:pt>
                <c:pt idx="322">
                  <c:v>0.20477815699658697</c:v>
                </c:pt>
                <c:pt idx="323">
                  <c:v>0.20307167235494883</c:v>
                </c:pt>
                <c:pt idx="324">
                  <c:v>0.20563139931740615</c:v>
                </c:pt>
                <c:pt idx="325">
                  <c:v>0.20733788395904429</c:v>
                </c:pt>
                <c:pt idx="326">
                  <c:v>0.19795221843003419</c:v>
                </c:pt>
                <c:pt idx="327">
                  <c:v>0.20733788395904429</c:v>
                </c:pt>
                <c:pt idx="328">
                  <c:v>0.22184300341296925</c:v>
                </c:pt>
                <c:pt idx="329">
                  <c:v>0.21757679180887379</c:v>
                </c:pt>
                <c:pt idx="330">
                  <c:v>0.22184300341296925</c:v>
                </c:pt>
                <c:pt idx="331">
                  <c:v>0.21075085324232079</c:v>
                </c:pt>
                <c:pt idx="332">
                  <c:v>0.19880546075085315</c:v>
                </c:pt>
                <c:pt idx="333">
                  <c:v>0.20563139931740615</c:v>
                </c:pt>
                <c:pt idx="334">
                  <c:v>0.20221843003412965</c:v>
                </c:pt>
                <c:pt idx="335">
                  <c:v>0.19880546075085315</c:v>
                </c:pt>
                <c:pt idx="336">
                  <c:v>0.18344709897610922</c:v>
                </c:pt>
                <c:pt idx="337">
                  <c:v>0.1808873720136519</c:v>
                </c:pt>
                <c:pt idx="338">
                  <c:v>0.20648464163822533</c:v>
                </c:pt>
                <c:pt idx="339">
                  <c:v>0.20819112627986347</c:v>
                </c:pt>
                <c:pt idx="340">
                  <c:v>0.21075085324232079</c:v>
                </c:pt>
                <c:pt idx="341">
                  <c:v>0.20051194539249151</c:v>
                </c:pt>
                <c:pt idx="342">
                  <c:v>0.21245733788395915</c:v>
                </c:pt>
                <c:pt idx="343">
                  <c:v>0.20477815699658697</c:v>
                </c:pt>
                <c:pt idx="344">
                  <c:v>0.19539249146757687</c:v>
                </c:pt>
                <c:pt idx="345">
                  <c:v>0.19283276450511955</c:v>
                </c:pt>
                <c:pt idx="346">
                  <c:v>0.1843003412969284</c:v>
                </c:pt>
                <c:pt idx="347">
                  <c:v>0.17235494880546076</c:v>
                </c:pt>
                <c:pt idx="348">
                  <c:v>0.17235494880546076</c:v>
                </c:pt>
                <c:pt idx="349">
                  <c:v>0.1612627986348123</c:v>
                </c:pt>
                <c:pt idx="350">
                  <c:v>0.1740614334470989</c:v>
                </c:pt>
                <c:pt idx="351">
                  <c:v>0.17918088737201354</c:v>
                </c:pt>
                <c:pt idx="352">
                  <c:v>0.18344709897610922</c:v>
                </c:pt>
                <c:pt idx="353">
                  <c:v>0.18941979522184305</c:v>
                </c:pt>
                <c:pt idx="354">
                  <c:v>0.19027303754266223</c:v>
                </c:pt>
                <c:pt idx="355">
                  <c:v>0.20392491467576801</c:v>
                </c:pt>
                <c:pt idx="356">
                  <c:v>0.18515358361774736</c:v>
                </c:pt>
                <c:pt idx="357">
                  <c:v>0.19368600682593851</c:v>
                </c:pt>
                <c:pt idx="358">
                  <c:v>0.20307167235494883</c:v>
                </c:pt>
                <c:pt idx="359">
                  <c:v>0.18941979522184305</c:v>
                </c:pt>
                <c:pt idx="360">
                  <c:v>0.19453924914675769</c:v>
                </c:pt>
                <c:pt idx="361">
                  <c:v>0.18941979522184305</c:v>
                </c:pt>
                <c:pt idx="362">
                  <c:v>0.19368600682593851</c:v>
                </c:pt>
                <c:pt idx="363">
                  <c:v>0.1843003412969284</c:v>
                </c:pt>
                <c:pt idx="364">
                  <c:v>0.1774744027303754</c:v>
                </c:pt>
                <c:pt idx="365">
                  <c:v>0.17918088737201354</c:v>
                </c:pt>
                <c:pt idx="366">
                  <c:v>0.16894197952218426</c:v>
                </c:pt>
                <c:pt idx="367">
                  <c:v>0.1544368600682593</c:v>
                </c:pt>
                <c:pt idx="368">
                  <c:v>0.15699658703071662</c:v>
                </c:pt>
                <c:pt idx="369">
                  <c:v>0.15017064846416384</c:v>
                </c:pt>
                <c:pt idx="370">
                  <c:v>0.15699658703071662</c:v>
                </c:pt>
                <c:pt idx="371">
                  <c:v>0.14931740614334466</c:v>
                </c:pt>
                <c:pt idx="372">
                  <c:v>0.15529010238907848</c:v>
                </c:pt>
                <c:pt idx="373">
                  <c:v>0.15358361774744034</c:v>
                </c:pt>
                <c:pt idx="374">
                  <c:v>0.16808873720136508</c:v>
                </c:pt>
                <c:pt idx="375">
                  <c:v>0.16638225255972694</c:v>
                </c:pt>
                <c:pt idx="376">
                  <c:v>0.17150170648464158</c:v>
                </c:pt>
                <c:pt idx="377">
                  <c:v>0.1808873720136519</c:v>
                </c:pt>
                <c:pt idx="378">
                  <c:v>0.18771331058020468</c:v>
                </c:pt>
                <c:pt idx="379">
                  <c:v>0.18003412969283272</c:v>
                </c:pt>
                <c:pt idx="380">
                  <c:v>0.16979522184300344</c:v>
                </c:pt>
                <c:pt idx="381">
                  <c:v>0.16638225255972694</c:v>
                </c:pt>
                <c:pt idx="382">
                  <c:v>0.1544368600682593</c:v>
                </c:pt>
                <c:pt idx="383">
                  <c:v>0.13054607508532423</c:v>
                </c:pt>
                <c:pt idx="384">
                  <c:v>0.12627986348122877</c:v>
                </c:pt>
                <c:pt idx="385">
                  <c:v>0.13822525597269619</c:v>
                </c:pt>
                <c:pt idx="386">
                  <c:v>0.12542662116040959</c:v>
                </c:pt>
                <c:pt idx="387">
                  <c:v>0.11689419795221845</c:v>
                </c:pt>
                <c:pt idx="388">
                  <c:v>0.10324232081911267</c:v>
                </c:pt>
                <c:pt idx="389">
                  <c:v>0.10409556313993185</c:v>
                </c:pt>
                <c:pt idx="390">
                  <c:v>0.10580204778156999</c:v>
                </c:pt>
                <c:pt idx="391">
                  <c:v>0.12457337883959041</c:v>
                </c:pt>
                <c:pt idx="392">
                  <c:v>0.12883959044368609</c:v>
                </c:pt>
                <c:pt idx="393">
                  <c:v>0.12116040955631391</c:v>
                </c:pt>
                <c:pt idx="394">
                  <c:v>0.11348122866894195</c:v>
                </c:pt>
                <c:pt idx="395">
                  <c:v>9.0443686006825841E-2</c:v>
                </c:pt>
                <c:pt idx="396">
                  <c:v>9.4709897610921523E-2</c:v>
                </c:pt>
                <c:pt idx="397">
                  <c:v>9.6416382252559663E-2</c:v>
                </c:pt>
                <c:pt idx="398">
                  <c:v>9.0443686006825841E-2</c:v>
                </c:pt>
                <c:pt idx="399">
                  <c:v>6.9965870307167277E-2</c:v>
                </c:pt>
                <c:pt idx="400">
                  <c:v>4.2662116040955711E-2</c:v>
                </c:pt>
                <c:pt idx="401">
                  <c:v>-2.0477815699658675E-2</c:v>
                </c:pt>
                <c:pt idx="402">
                  <c:v>-1.4505119453924964E-2</c:v>
                </c:pt>
                <c:pt idx="403">
                  <c:v>-8.7883959044368631E-2</c:v>
                </c:pt>
                <c:pt idx="404">
                  <c:v>-5.4607508532423243E-2</c:v>
                </c:pt>
                <c:pt idx="405">
                  <c:v>-4.7781569965870352E-2</c:v>
                </c:pt>
                <c:pt idx="406">
                  <c:v>-9.385665529010212E-3</c:v>
                </c:pt>
                <c:pt idx="407">
                  <c:v>-1.0238907849829393E-2</c:v>
                </c:pt>
                <c:pt idx="408">
                  <c:v>1.2798634812286602E-2</c:v>
                </c:pt>
                <c:pt idx="409">
                  <c:v>5.9726962457338217E-3</c:v>
                </c:pt>
                <c:pt idx="410">
                  <c:v>1.2798634812286602E-2</c:v>
                </c:pt>
                <c:pt idx="411">
                  <c:v>-9.385665529010212E-3</c:v>
                </c:pt>
                <c:pt idx="412">
                  <c:v>-1.4505119453924964E-2</c:v>
                </c:pt>
                <c:pt idx="413">
                  <c:v>-1.4505119453924964E-2</c:v>
                </c:pt>
                <c:pt idx="414">
                  <c:v>0</c:v>
                </c:pt>
                <c:pt idx="415">
                  <c:v>-2.5597269624573205E-3</c:v>
                </c:pt>
                <c:pt idx="416">
                  <c:v>-1.2798634812286713E-2</c:v>
                </c:pt>
                <c:pt idx="417">
                  <c:v>-6.8259385665528916E-3</c:v>
                </c:pt>
                <c:pt idx="418">
                  <c:v>2.9010238907849928E-2</c:v>
                </c:pt>
                <c:pt idx="419">
                  <c:v>4.4368600682593851E-2</c:v>
                </c:pt>
                <c:pt idx="420">
                  <c:v>6.7406143344709957E-2</c:v>
                </c:pt>
                <c:pt idx="421">
                  <c:v>9.9829351535836164E-2</c:v>
                </c:pt>
                <c:pt idx="422">
                  <c:v>7.9351535836177378E-2</c:v>
                </c:pt>
                <c:pt idx="423">
                  <c:v>5.0341296928327672E-2</c:v>
                </c:pt>
                <c:pt idx="424">
                  <c:v>6.9965870307167277E-2</c:v>
                </c:pt>
                <c:pt idx="425">
                  <c:v>8.8737201365187701E-2</c:v>
                </c:pt>
                <c:pt idx="426">
                  <c:v>6.2286689419795316E-2</c:v>
                </c:pt>
                <c:pt idx="427">
                  <c:v>5.8873720136518815E-2</c:v>
                </c:pt>
                <c:pt idx="428">
                  <c:v>5.2901023890784993E-2</c:v>
                </c:pt>
                <c:pt idx="429">
                  <c:v>5.7167235494880453E-2</c:v>
                </c:pt>
                <c:pt idx="430">
                  <c:v>6.1433447098976135E-2</c:v>
                </c:pt>
                <c:pt idx="431">
                  <c:v>7.5085324232081918E-2</c:v>
                </c:pt>
                <c:pt idx="432">
                  <c:v>6.7406143344709957E-2</c:v>
                </c:pt>
                <c:pt idx="433">
                  <c:v>4.6928327645051171E-2</c:v>
                </c:pt>
                <c:pt idx="434">
                  <c:v>3.5836177474402708E-2</c:v>
                </c:pt>
                <c:pt idx="435">
                  <c:v>-1.1945392491467532E-2</c:v>
                </c:pt>
                <c:pt idx="436">
                  <c:v>-5.9726962457338217E-3</c:v>
                </c:pt>
                <c:pt idx="437">
                  <c:v>1.7064846416381396E-3</c:v>
                </c:pt>
                <c:pt idx="438">
                  <c:v>6.8259385665530026E-3</c:v>
                </c:pt>
                <c:pt idx="439">
                  <c:v>-5.1194539249146409E-3</c:v>
                </c:pt>
                <c:pt idx="440">
                  <c:v>-4.2662116040955711E-3</c:v>
                </c:pt>
                <c:pt idx="441">
                  <c:v>-9.385665529010212E-3</c:v>
                </c:pt>
                <c:pt idx="442">
                  <c:v>-4.180887372013653E-2</c:v>
                </c:pt>
                <c:pt idx="443">
                  <c:v>-5.4607508532423243E-2</c:v>
                </c:pt>
                <c:pt idx="444">
                  <c:v>-4.522184300341292E-2</c:v>
                </c:pt>
                <c:pt idx="445">
                  <c:v>-2.3037542662115995E-2</c:v>
                </c:pt>
                <c:pt idx="446">
                  <c:v>-3.0716723549488067E-2</c:v>
                </c:pt>
                <c:pt idx="447">
                  <c:v>-3.4129692832765013E-3</c:v>
                </c:pt>
                <c:pt idx="448">
                  <c:v>0</c:v>
                </c:pt>
                <c:pt idx="449">
                  <c:v>9.385665529010323E-3</c:v>
                </c:pt>
                <c:pt idx="450">
                  <c:v>2.2184300341296925E-2</c:v>
                </c:pt>
                <c:pt idx="451">
                  <c:v>5.9726962457338217E-3</c:v>
                </c:pt>
                <c:pt idx="452">
                  <c:v>2.4744027303754246E-2</c:v>
                </c:pt>
                <c:pt idx="453">
                  <c:v>2.9863481228668887E-2</c:v>
                </c:pt>
                <c:pt idx="454">
                  <c:v>1.7064846416382284E-2</c:v>
                </c:pt>
                <c:pt idx="455">
                  <c:v>3.1569965870307248E-2</c:v>
                </c:pt>
                <c:pt idx="456">
                  <c:v>4.0102389078498391E-2</c:v>
                </c:pt>
                <c:pt idx="457">
                  <c:v>3.4129692832764569E-2</c:v>
                </c:pt>
                <c:pt idx="458">
                  <c:v>4.2662116040955711E-2</c:v>
                </c:pt>
                <c:pt idx="459">
                  <c:v>6.9112627986348096E-2</c:v>
                </c:pt>
                <c:pt idx="460">
                  <c:v>7.2525597269624598E-2</c:v>
                </c:pt>
                <c:pt idx="461">
                  <c:v>5.8873720136518815E-2</c:v>
                </c:pt>
                <c:pt idx="462">
                  <c:v>3.4982935153583528E-2</c:v>
                </c:pt>
                <c:pt idx="463">
                  <c:v>4.180887372013653E-2</c:v>
                </c:pt>
                <c:pt idx="464">
                  <c:v>4.2662116040955711E-2</c:v>
                </c:pt>
                <c:pt idx="465">
                  <c:v>4.4368600682593851E-2</c:v>
                </c:pt>
                <c:pt idx="466">
                  <c:v>3.8395904436860029E-2</c:v>
                </c:pt>
                <c:pt idx="467">
                  <c:v>1.9624573378839605E-2</c:v>
                </c:pt>
                <c:pt idx="468">
                  <c:v>1.6211604095563104E-2</c:v>
                </c:pt>
                <c:pt idx="469">
                  <c:v>3.5836177474402708E-2</c:v>
                </c:pt>
                <c:pt idx="470">
                  <c:v>3.7542662116040848E-2</c:v>
                </c:pt>
                <c:pt idx="471">
                  <c:v>3.5836177474402708E-2</c:v>
                </c:pt>
                <c:pt idx="472">
                  <c:v>1.7064846416382284E-2</c:v>
                </c:pt>
                <c:pt idx="473">
                  <c:v>8.5324232081911422E-3</c:v>
                </c:pt>
                <c:pt idx="474">
                  <c:v>-8.5324232081906981E-4</c:v>
                </c:pt>
                <c:pt idx="475">
                  <c:v>-9.385665529010212E-3</c:v>
                </c:pt>
                <c:pt idx="476">
                  <c:v>-2.0477815699658675E-2</c:v>
                </c:pt>
                <c:pt idx="477">
                  <c:v>-1.2798634812286713E-2</c:v>
                </c:pt>
                <c:pt idx="478">
                  <c:v>-9.385665529010212E-3</c:v>
                </c:pt>
                <c:pt idx="479">
                  <c:v>-1.7064846416382506E-3</c:v>
                </c:pt>
                <c:pt idx="480">
                  <c:v>-8.5324232081911422E-3</c:v>
                </c:pt>
                <c:pt idx="481">
                  <c:v>1.5358361774743923E-2</c:v>
                </c:pt>
                <c:pt idx="482">
                  <c:v>3.1569965870307248E-2</c:v>
                </c:pt>
                <c:pt idx="483">
                  <c:v>2.8156996587030747E-2</c:v>
                </c:pt>
                <c:pt idx="484">
                  <c:v>4.2662116040955711E-2</c:v>
                </c:pt>
                <c:pt idx="485">
                  <c:v>4.7781569965870352E-2</c:v>
                </c:pt>
                <c:pt idx="486">
                  <c:v>4.0955631399317349E-2</c:v>
                </c:pt>
                <c:pt idx="487">
                  <c:v>2.8156996587030747E-2</c:v>
                </c:pt>
                <c:pt idx="488">
                  <c:v>3.7542662116040848E-2</c:v>
                </c:pt>
                <c:pt idx="489">
                  <c:v>2.9863481228668887E-2</c:v>
                </c:pt>
                <c:pt idx="490">
                  <c:v>2.9863481228668887E-2</c:v>
                </c:pt>
                <c:pt idx="491">
                  <c:v>2.1331058020477744E-2</c:v>
                </c:pt>
                <c:pt idx="492">
                  <c:v>2.5597269624573427E-2</c:v>
                </c:pt>
                <c:pt idx="493">
                  <c:v>2.9863481228668887E-2</c:v>
                </c:pt>
                <c:pt idx="494">
                  <c:v>1.3651877133105783E-2</c:v>
                </c:pt>
                <c:pt idx="495">
                  <c:v>2.2184300341296925E-2</c:v>
                </c:pt>
                <c:pt idx="496">
                  <c:v>1.7064846416382284E-2</c:v>
                </c:pt>
                <c:pt idx="497">
                  <c:v>6.8259385665530026E-3</c:v>
                </c:pt>
                <c:pt idx="498">
                  <c:v>1.5358361774743923E-2</c:v>
                </c:pt>
                <c:pt idx="499">
                  <c:v>1.9624573378839605E-2</c:v>
                </c:pt>
                <c:pt idx="500">
                  <c:v>2.3890784982935065E-2</c:v>
                </c:pt>
                <c:pt idx="501">
                  <c:v>1.5358361774743923E-2</c:v>
                </c:pt>
                <c:pt idx="502">
                  <c:v>2.3890784982935065E-2</c:v>
                </c:pt>
                <c:pt idx="503">
                  <c:v>2.3890784982935065E-2</c:v>
                </c:pt>
                <c:pt idx="504">
                  <c:v>3.924914675767921E-2</c:v>
                </c:pt>
                <c:pt idx="505">
                  <c:v>5.1194539249146853E-2</c:v>
                </c:pt>
                <c:pt idx="506">
                  <c:v>4.0955631399317349E-2</c:v>
                </c:pt>
                <c:pt idx="507">
                  <c:v>2.7303754266211566E-2</c:v>
                </c:pt>
                <c:pt idx="508">
                  <c:v>3.0716723549488067E-2</c:v>
                </c:pt>
                <c:pt idx="509">
                  <c:v>3.4129692832764569E-2</c:v>
                </c:pt>
                <c:pt idx="510">
                  <c:v>4.180887372013653E-2</c:v>
                </c:pt>
                <c:pt idx="511">
                  <c:v>3.924914675767921E-2</c:v>
                </c:pt>
                <c:pt idx="512">
                  <c:v>3.8395904436860029E-2</c:v>
                </c:pt>
                <c:pt idx="513">
                  <c:v>3.4129692832764569E-2</c:v>
                </c:pt>
                <c:pt idx="514">
                  <c:v>4.8634812286689311E-2</c:v>
                </c:pt>
                <c:pt idx="515">
                  <c:v>5.3754266211604174E-2</c:v>
                </c:pt>
                <c:pt idx="516">
                  <c:v>6.9965870307167277E-2</c:v>
                </c:pt>
                <c:pt idx="517">
                  <c:v>8.2764505119453879E-2</c:v>
                </c:pt>
                <c:pt idx="518">
                  <c:v>9.2150170648464202E-2</c:v>
                </c:pt>
                <c:pt idx="519">
                  <c:v>9.2150170648464202E-2</c:v>
                </c:pt>
                <c:pt idx="520">
                  <c:v>9.0443686006825841E-2</c:v>
                </c:pt>
                <c:pt idx="521">
                  <c:v>9.0443686006825841E-2</c:v>
                </c:pt>
                <c:pt idx="522">
                  <c:v>0.10068259385665534</c:v>
                </c:pt>
                <c:pt idx="523">
                  <c:v>0.10068259385665534</c:v>
                </c:pt>
                <c:pt idx="524">
                  <c:v>9.7269624573378843E-2</c:v>
                </c:pt>
                <c:pt idx="525">
                  <c:v>0.10836177474402731</c:v>
                </c:pt>
                <c:pt idx="526">
                  <c:v>0.13737201365187723</c:v>
                </c:pt>
                <c:pt idx="527">
                  <c:v>0.14163822525597269</c:v>
                </c:pt>
                <c:pt idx="528">
                  <c:v>0.15273037542662116</c:v>
                </c:pt>
                <c:pt idx="529">
                  <c:v>0.15187713310580198</c:v>
                </c:pt>
                <c:pt idx="530">
                  <c:v>0.1578498293515358</c:v>
                </c:pt>
                <c:pt idx="531">
                  <c:v>0.15870307167235498</c:v>
                </c:pt>
                <c:pt idx="532">
                  <c:v>0.15273037542662116</c:v>
                </c:pt>
                <c:pt idx="533">
                  <c:v>0.14761092150170652</c:v>
                </c:pt>
                <c:pt idx="534">
                  <c:v>0.1646757679180888</c:v>
                </c:pt>
                <c:pt idx="535">
                  <c:v>0.16382252559726962</c:v>
                </c:pt>
                <c:pt idx="536">
                  <c:v>0.1843003412969284</c:v>
                </c:pt>
                <c:pt idx="537">
                  <c:v>0.19283276450511955</c:v>
                </c:pt>
                <c:pt idx="538">
                  <c:v>0.20051194539249151</c:v>
                </c:pt>
                <c:pt idx="539">
                  <c:v>0.20307167235494883</c:v>
                </c:pt>
                <c:pt idx="540">
                  <c:v>0.20051194539249151</c:v>
                </c:pt>
                <c:pt idx="541">
                  <c:v>0.19795221843003419</c:v>
                </c:pt>
                <c:pt idx="542">
                  <c:v>0.19197952218430037</c:v>
                </c:pt>
                <c:pt idx="543">
                  <c:v>0.21160409556313997</c:v>
                </c:pt>
                <c:pt idx="544">
                  <c:v>0.21245733788395915</c:v>
                </c:pt>
                <c:pt idx="545">
                  <c:v>0.22354948805460761</c:v>
                </c:pt>
                <c:pt idx="546">
                  <c:v>0.23122866894197958</c:v>
                </c:pt>
                <c:pt idx="547">
                  <c:v>0.22098976109215007</c:v>
                </c:pt>
                <c:pt idx="548">
                  <c:v>0.19795221843003419</c:v>
                </c:pt>
                <c:pt idx="549">
                  <c:v>0.21587030716723543</c:v>
                </c:pt>
                <c:pt idx="550">
                  <c:v>0.23890784982935154</c:v>
                </c:pt>
                <c:pt idx="551">
                  <c:v>0.23549488054607504</c:v>
                </c:pt>
                <c:pt idx="552">
                  <c:v>0.23122866894197958</c:v>
                </c:pt>
                <c:pt idx="553">
                  <c:v>0.2534129692832765</c:v>
                </c:pt>
                <c:pt idx="554">
                  <c:v>0.25255972696245732</c:v>
                </c:pt>
                <c:pt idx="555">
                  <c:v>0.2465870307167235</c:v>
                </c:pt>
                <c:pt idx="556">
                  <c:v>0.23549488054607504</c:v>
                </c:pt>
                <c:pt idx="557">
                  <c:v>0.2372013651877134</c:v>
                </c:pt>
                <c:pt idx="558">
                  <c:v>0.24232081911262804</c:v>
                </c:pt>
                <c:pt idx="559">
                  <c:v>0.24232081911262804</c:v>
                </c:pt>
                <c:pt idx="560">
                  <c:v>0.22525597269624575</c:v>
                </c:pt>
                <c:pt idx="561">
                  <c:v>0.22866894197952226</c:v>
                </c:pt>
                <c:pt idx="562">
                  <c:v>0.24829351535836186</c:v>
                </c:pt>
                <c:pt idx="563">
                  <c:v>0.24402730375426618</c:v>
                </c:pt>
                <c:pt idx="564">
                  <c:v>0.23293515358361772</c:v>
                </c:pt>
                <c:pt idx="565">
                  <c:v>0.22866894197952226</c:v>
                </c:pt>
                <c:pt idx="566">
                  <c:v>0.23549488054607504</c:v>
                </c:pt>
                <c:pt idx="567">
                  <c:v>0.24573378839590454</c:v>
                </c:pt>
                <c:pt idx="568">
                  <c:v>0.24488054607508536</c:v>
                </c:pt>
                <c:pt idx="569">
                  <c:v>0.243174061433447</c:v>
                </c:pt>
                <c:pt idx="570">
                  <c:v>0.24402730375426618</c:v>
                </c:pt>
                <c:pt idx="571">
                  <c:v>0.22866894197952226</c:v>
                </c:pt>
                <c:pt idx="572">
                  <c:v>0.21075085324232079</c:v>
                </c:pt>
                <c:pt idx="573">
                  <c:v>0.19795221843003419</c:v>
                </c:pt>
                <c:pt idx="574">
                  <c:v>0.21245733788395915</c:v>
                </c:pt>
                <c:pt idx="575">
                  <c:v>0.20819112627986347</c:v>
                </c:pt>
                <c:pt idx="576">
                  <c:v>0.20989761092150161</c:v>
                </c:pt>
                <c:pt idx="577">
                  <c:v>0.21757679180887379</c:v>
                </c:pt>
                <c:pt idx="578">
                  <c:v>0.22866894197952226</c:v>
                </c:pt>
                <c:pt idx="579">
                  <c:v>0.23208191126279853</c:v>
                </c:pt>
                <c:pt idx="580">
                  <c:v>0.2303754266211604</c:v>
                </c:pt>
                <c:pt idx="581">
                  <c:v>0.21160409556313997</c:v>
                </c:pt>
                <c:pt idx="582">
                  <c:v>0.21843003412969275</c:v>
                </c:pt>
                <c:pt idx="583">
                  <c:v>0.21587030716723543</c:v>
                </c:pt>
                <c:pt idx="584">
                  <c:v>0.22184300341296925</c:v>
                </c:pt>
                <c:pt idx="585">
                  <c:v>0.23208191126279853</c:v>
                </c:pt>
                <c:pt idx="586">
                  <c:v>0.23122866894197958</c:v>
                </c:pt>
                <c:pt idx="587">
                  <c:v>0.2303754266211604</c:v>
                </c:pt>
                <c:pt idx="588">
                  <c:v>0.23464163822525608</c:v>
                </c:pt>
                <c:pt idx="589">
                  <c:v>0.22866894197952226</c:v>
                </c:pt>
                <c:pt idx="590">
                  <c:v>0.23464163822525608</c:v>
                </c:pt>
                <c:pt idx="591">
                  <c:v>0.22696245733788389</c:v>
                </c:pt>
                <c:pt idx="592">
                  <c:v>0.21672354948805461</c:v>
                </c:pt>
                <c:pt idx="593">
                  <c:v>0.21416382252559729</c:v>
                </c:pt>
                <c:pt idx="594">
                  <c:v>0.21843003412969275</c:v>
                </c:pt>
                <c:pt idx="595">
                  <c:v>0.17491467576791808</c:v>
                </c:pt>
                <c:pt idx="596">
                  <c:v>0.1484641638225257</c:v>
                </c:pt>
                <c:pt idx="597">
                  <c:v>0.14249146757679187</c:v>
                </c:pt>
                <c:pt idx="598">
                  <c:v>9.9829351535836164E-2</c:v>
                </c:pt>
                <c:pt idx="599">
                  <c:v>9.4709897610921523E-2</c:v>
                </c:pt>
                <c:pt idx="600">
                  <c:v>0.11433447098976113</c:v>
                </c:pt>
                <c:pt idx="601">
                  <c:v>8.6177474402730381E-2</c:v>
                </c:pt>
                <c:pt idx="602">
                  <c:v>7.6791808873720058E-2</c:v>
                </c:pt>
                <c:pt idx="603">
                  <c:v>7.7645051194539239E-2</c:v>
                </c:pt>
                <c:pt idx="604">
                  <c:v>9.3856655290102342E-2</c:v>
                </c:pt>
                <c:pt idx="605">
                  <c:v>0.11689419795221845</c:v>
                </c:pt>
                <c:pt idx="606">
                  <c:v>0.10580204778156999</c:v>
                </c:pt>
                <c:pt idx="607">
                  <c:v>8.9590443686006882E-2</c:v>
                </c:pt>
                <c:pt idx="608">
                  <c:v>9.4709897610921523E-2</c:v>
                </c:pt>
                <c:pt idx="609">
                  <c:v>6.7406143344709957E-2</c:v>
                </c:pt>
                <c:pt idx="610">
                  <c:v>5.9726962457337773E-2</c:v>
                </c:pt>
                <c:pt idx="611">
                  <c:v>4.5221843003413031E-2</c:v>
                </c:pt>
                <c:pt idx="612">
                  <c:v>6.8259385665528916E-2</c:v>
                </c:pt>
                <c:pt idx="613">
                  <c:v>7.5938566552901099E-2</c:v>
                </c:pt>
                <c:pt idx="614">
                  <c:v>7.3378839590443778E-2</c:v>
                </c:pt>
                <c:pt idx="615">
                  <c:v>8.8737201365187701E-2</c:v>
                </c:pt>
                <c:pt idx="616">
                  <c:v>9.5563139931740704E-2</c:v>
                </c:pt>
                <c:pt idx="617">
                  <c:v>9.3856655290102342E-2</c:v>
                </c:pt>
                <c:pt idx="618">
                  <c:v>0.11518771331058031</c:v>
                </c:pt>
                <c:pt idx="619">
                  <c:v>0.12030716723549495</c:v>
                </c:pt>
                <c:pt idx="620">
                  <c:v>0.12969283276450505</c:v>
                </c:pt>
                <c:pt idx="621">
                  <c:v>0.13054607508532423</c:v>
                </c:pt>
                <c:pt idx="622">
                  <c:v>0.11177474402730381</c:v>
                </c:pt>
                <c:pt idx="623">
                  <c:v>0.11348122866894195</c:v>
                </c:pt>
                <c:pt idx="624">
                  <c:v>9.3003412969283383E-2</c:v>
                </c:pt>
                <c:pt idx="625">
                  <c:v>8.53242320819112E-2</c:v>
                </c:pt>
                <c:pt idx="626">
                  <c:v>7.8498293515358419E-2</c:v>
                </c:pt>
                <c:pt idx="627">
                  <c:v>7.0819112627986458E-2</c:v>
                </c:pt>
                <c:pt idx="628">
                  <c:v>0.10409556313993185</c:v>
                </c:pt>
                <c:pt idx="629">
                  <c:v>0.10750853242320813</c:v>
                </c:pt>
                <c:pt idx="630">
                  <c:v>0.12627986348122877</c:v>
                </c:pt>
                <c:pt idx="631">
                  <c:v>0.13225255972696237</c:v>
                </c:pt>
                <c:pt idx="632">
                  <c:v>0.13225255972696237</c:v>
                </c:pt>
                <c:pt idx="633">
                  <c:v>0.11518771331058031</c:v>
                </c:pt>
                <c:pt idx="634">
                  <c:v>0.11518771331058031</c:v>
                </c:pt>
                <c:pt idx="635">
                  <c:v>9.9829351535836164E-2</c:v>
                </c:pt>
                <c:pt idx="636">
                  <c:v>9.5563139931740704E-2</c:v>
                </c:pt>
                <c:pt idx="637">
                  <c:v>8.361774744027306E-2</c:v>
                </c:pt>
                <c:pt idx="638">
                  <c:v>9.1296928327645022E-2</c:v>
                </c:pt>
                <c:pt idx="639">
                  <c:v>8.0204778156996559E-2</c:v>
                </c:pt>
                <c:pt idx="640">
                  <c:v>8.53242320819112E-2</c:v>
                </c:pt>
                <c:pt idx="641">
                  <c:v>9.2150170648464202E-2</c:v>
                </c:pt>
                <c:pt idx="642">
                  <c:v>0.10665529010238917</c:v>
                </c:pt>
                <c:pt idx="643">
                  <c:v>8.9590443686006882E-2</c:v>
                </c:pt>
                <c:pt idx="644">
                  <c:v>7.3378839590443778E-2</c:v>
                </c:pt>
                <c:pt idx="645">
                  <c:v>7.7645051194539239E-2</c:v>
                </c:pt>
                <c:pt idx="646">
                  <c:v>8.105802047781574E-2</c:v>
                </c:pt>
                <c:pt idx="647">
                  <c:v>9.8976109215016983E-2</c:v>
                </c:pt>
                <c:pt idx="648">
                  <c:v>0.13225255972696237</c:v>
                </c:pt>
                <c:pt idx="649">
                  <c:v>0.13907849829351537</c:v>
                </c:pt>
                <c:pt idx="650">
                  <c:v>0.12627986348122877</c:v>
                </c:pt>
                <c:pt idx="651">
                  <c:v>0.13225255972696237</c:v>
                </c:pt>
                <c:pt idx="652">
                  <c:v>0.12286689419795227</c:v>
                </c:pt>
                <c:pt idx="653">
                  <c:v>0.14078498293515351</c:v>
                </c:pt>
                <c:pt idx="654">
                  <c:v>0.15870307167235498</c:v>
                </c:pt>
                <c:pt idx="655">
                  <c:v>0.15358361774744034</c:v>
                </c:pt>
                <c:pt idx="656">
                  <c:v>0.16979522184300344</c:v>
                </c:pt>
                <c:pt idx="657">
                  <c:v>0.16638225255972694</c:v>
                </c:pt>
                <c:pt idx="658">
                  <c:v>0.17150170648464158</c:v>
                </c:pt>
                <c:pt idx="659">
                  <c:v>0.16894197952218426</c:v>
                </c:pt>
                <c:pt idx="660">
                  <c:v>0.16382252559726962</c:v>
                </c:pt>
                <c:pt idx="661">
                  <c:v>0.16552901023890776</c:v>
                </c:pt>
                <c:pt idx="662">
                  <c:v>0.18771331058020468</c:v>
                </c:pt>
                <c:pt idx="663">
                  <c:v>0.1843003412969284</c:v>
                </c:pt>
                <c:pt idx="664">
                  <c:v>0.18941979522184305</c:v>
                </c:pt>
                <c:pt idx="665">
                  <c:v>0.19112627986348119</c:v>
                </c:pt>
                <c:pt idx="666">
                  <c:v>0.19880546075085315</c:v>
                </c:pt>
                <c:pt idx="667">
                  <c:v>0.18600682593856654</c:v>
                </c:pt>
                <c:pt idx="668">
                  <c:v>0.18856655290102387</c:v>
                </c:pt>
                <c:pt idx="669">
                  <c:v>0.19197952218430037</c:v>
                </c:pt>
                <c:pt idx="670">
                  <c:v>0.20136518771331069</c:v>
                </c:pt>
                <c:pt idx="671">
                  <c:v>0.20221843003412965</c:v>
                </c:pt>
                <c:pt idx="672">
                  <c:v>0.21757679180887379</c:v>
                </c:pt>
                <c:pt idx="673">
                  <c:v>0.21587030716723543</c:v>
                </c:pt>
                <c:pt idx="674">
                  <c:v>0.21501706484641647</c:v>
                </c:pt>
                <c:pt idx="675">
                  <c:v>0.20307167235494883</c:v>
                </c:pt>
                <c:pt idx="676">
                  <c:v>0.20477815699658697</c:v>
                </c:pt>
                <c:pt idx="677">
                  <c:v>0.22269624573378843</c:v>
                </c:pt>
                <c:pt idx="678">
                  <c:v>0.22354948805460761</c:v>
                </c:pt>
                <c:pt idx="679">
                  <c:v>0.23122866894197958</c:v>
                </c:pt>
                <c:pt idx="680">
                  <c:v>0.22952218430034121</c:v>
                </c:pt>
                <c:pt idx="681">
                  <c:v>0.26023890784982928</c:v>
                </c:pt>
                <c:pt idx="682">
                  <c:v>0.2534129692832765</c:v>
                </c:pt>
                <c:pt idx="683">
                  <c:v>0.2465870307167235</c:v>
                </c:pt>
                <c:pt idx="684">
                  <c:v>0.25170648464163814</c:v>
                </c:pt>
                <c:pt idx="685">
                  <c:v>0.2534129692832765</c:v>
                </c:pt>
                <c:pt idx="686">
                  <c:v>0.25597269624573382</c:v>
                </c:pt>
                <c:pt idx="687">
                  <c:v>0.25767918088737196</c:v>
                </c:pt>
                <c:pt idx="688">
                  <c:v>0.26109215017064846</c:v>
                </c:pt>
                <c:pt idx="689">
                  <c:v>0.25511945392491464</c:v>
                </c:pt>
                <c:pt idx="690">
                  <c:v>0.25085324232081918</c:v>
                </c:pt>
                <c:pt idx="691">
                  <c:v>0.25085324232081918</c:v>
                </c:pt>
                <c:pt idx="692">
                  <c:v>0.25170648464163814</c:v>
                </c:pt>
                <c:pt idx="693">
                  <c:v>0.26706484641638228</c:v>
                </c:pt>
                <c:pt idx="694">
                  <c:v>0.26109215017064846</c:v>
                </c:pt>
                <c:pt idx="695">
                  <c:v>0.256825938566553</c:v>
                </c:pt>
                <c:pt idx="696">
                  <c:v>0.25085324232081918</c:v>
                </c:pt>
                <c:pt idx="697">
                  <c:v>0.26023890784982928</c:v>
                </c:pt>
                <c:pt idx="698">
                  <c:v>0.26791808873720147</c:v>
                </c:pt>
                <c:pt idx="699">
                  <c:v>0.26109215017064846</c:v>
                </c:pt>
                <c:pt idx="700">
                  <c:v>0.25938566552901032</c:v>
                </c:pt>
                <c:pt idx="701">
                  <c:v>0.2662116040955631</c:v>
                </c:pt>
                <c:pt idx="702">
                  <c:v>0.27901023890784993</c:v>
                </c:pt>
                <c:pt idx="703">
                  <c:v>0.27986348122866889</c:v>
                </c:pt>
                <c:pt idx="704">
                  <c:v>0.28412969283276457</c:v>
                </c:pt>
                <c:pt idx="705">
                  <c:v>0.27815699658703075</c:v>
                </c:pt>
                <c:pt idx="706">
                  <c:v>0.26706484641638228</c:v>
                </c:pt>
                <c:pt idx="707">
                  <c:v>0.26194539249146764</c:v>
                </c:pt>
                <c:pt idx="708">
                  <c:v>0.24488054607508536</c:v>
                </c:pt>
                <c:pt idx="709">
                  <c:v>0.243174061433447</c:v>
                </c:pt>
                <c:pt idx="710">
                  <c:v>0.243174061433447</c:v>
                </c:pt>
                <c:pt idx="711">
                  <c:v>0.23634812286689422</c:v>
                </c:pt>
                <c:pt idx="712">
                  <c:v>0.2372013651877134</c:v>
                </c:pt>
                <c:pt idx="713">
                  <c:v>0.23976109215017072</c:v>
                </c:pt>
                <c:pt idx="714">
                  <c:v>0.24402730375426618</c:v>
                </c:pt>
                <c:pt idx="715">
                  <c:v>0.26109215017064846</c:v>
                </c:pt>
                <c:pt idx="716">
                  <c:v>0.25938566552901032</c:v>
                </c:pt>
                <c:pt idx="717">
                  <c:v>0.27645051194539239</c:v>
                </c:pt>
                <c:pt idx="718">
                  <c:v>0.26706484641638228</c:v>
                </c:pt>
                <c:pt idx="719">
                  <c:v>0.25597269624573382</c:v>
                </c:pt>
                <c:pt idx="720">
                  <c:v>0.2534129692832765</c:v>
                </c:pt>
                <c:pt idx="721">
                  <c:v>0.23976109215017072</c:v>
                </c:pt>
                <c:pt idx="722">
                  <c:v>0.23634812286689422</c:v>
                </c:pt>
                <c:pt idx="723">
                  <c:v>0.22269624573378843</c:v>
                </c:pt>
                <c:pt idx="724">
                  <c:v>0.21416382252559729</c:v>
                </c:pt>
                <c:pt idx="725">
                  <c:v>0.22781569965870307</c:v>
                </c:pt>
                <c:pt idx="726">
                  <c:v>0.22781569965870307</c:v>
                </c:pt>
                <c:pt idx="727">
                  <c:v>0.21843003412969275</c:v>
                </c:pt>
                <c:pt idx="728">
                  <c:v>0.22781569965870307</c:v>
                </c:pt>
                <c:pt idx="729">
                  <c:v>0.24061433447098968</c:v>
                </c:pt>
                <c:pt idx="730">
                  <c:v>0.22354948805460761</c:v>
                </c:pt>
                <c:pt idx="731">
                  <c:v>0.22013651877133111</c:v>
                </c:pt>
                <c:pt idx="732">
                  <c:v>0.22184300341296925</c:v>
                </c:pt>
                <c:pt idx="733">
                  <c:v>0.23464163822525608</c:v>
                </c:pt>
                <c:pt idx="734">
                  <c:v>0.23634812286689422</c:v>
                </c:pt>
                <c:pt idx="735">
                  <c:v>0.243174061433447</c:v>
                </c:pt>
                <c:pt idx="736">
                  <c:v>0.24488054607508536</c:v>
                </c:pt>
                <c:pt idx="737">
                  <c:v>0.23890784982935154</c:v>
                </c:pt>
                <c:pt idx="738">
                  <c:v>0.25085324232081918</c:v>
                </c:pt>
                <c:pt idx="739">
                  <c:v>0.26109215017064846</c:v>
                </c:pt>
                <c:pt idx="740">
                  <c:v>0.26109215017064846</c:v>
                </c:pt>
                <c:pt idx="741">
                  <c:v>0.26365187713310578</c:v>
                </c:pt>
                <c:pt idx="742">
                  <c:v>0.26706484641638228</c:v>
                </c:pt>
                <c:pt idx="743">
                  <c:v>0.26194539249146764</c:v>
                </c:pt>
                <c:pt idx="744">
                  <c:v>0.2662116040955631</c:v>
                </c:pt>
                <c:pt idx="745">
                  <c:v>0.27901023890784993</c:v>
                </c:pt>
                <c:pt idx="746">
                  <c:v>0.29180887372013653</c:v>
                </c:pt>
                <c:pt idx="747">
                  <c:v>0.29692832764505117</c:v>
                </c:pt>
                <c:pt idx="748">
                  <c:v>0.30631399317406149</c:v>
                </c:pt>
                <c:pt idx="749">
                  <c:v>0.30546075085324231</c:v>
                </c:pt>
                <c:pt idx="750">
                  <c:v>0.30546075085324231</c:v>
                </c:pt>
                <c:pt idx="751">
                  <c:v>0.30972696245733777</c:v>
                </c:pt>
                <c:pt idx="752">
                  <c:v>0.30290102389078499</c:v>
                </c:pt>
                <c:pt idx="753">
                  <c:v>0.31740614334470996</c:v>
                </c:pt>
                <c:pt idx="754">
                  <c:v>0.31740614334470996</c:v>
                </c:pt>
                <c:pt idx="755">
                  <c:v>0.33703071672354956</c:v>
                </c:pt>
                <c:pt idx="756">
                  <c:v>0.33788395904436852</c:v>
                </c:pt>
                <c:pt idx="757">
                  <c:v>0.32423208191126274</c:v>
                </c:pt>
                <c:pt idx="758">
                  <c:v>0.31399317406143346</c:v>
                </c:pt>
                <c:pt idx="759">
                  <c:v>0.29692832764505117</c:v>
                </c:pt>
                <c:pt idx="760">
                  <c:v>0.30802047781569963</c:v>
                </c:pt>
                <c:pt idx="761">
                  <c:v>0.30375426621160417</c:v>
                </c:pt>
                <c:pt idx="762">
                  <c:v>0.30375426621160417</c:v>
                </c:pt>
                <c:pt idx="763">
                  <c:v>0.30887372013651881</c:v>
                </c:pt>
                <c:pt idx="764">
                  <c:v>0.30204778156996581</c:v>
                </c:pt>
                <c:pt idx="765">
                  <c:v>0.29948805460750849</c:v>
                </c:pt>
                <c:pt idx="766">
                  <c:v>0.31484641638225264</c:v>
                </c:pt>
                <c:pt idx="767">
                  <c:v>0.31399317406143346</c:v>
                </c:pt>
                <c:pt idx="768">
                  <c:v>0.3225255972696246</c:v>
                </c:pt>
                <c:pt idx="769">
                  <c:v>0.31655290102389078</c:v>
                </c:pt>
                <c:pt idx="770">
                  <c:v>0.32423208191126274</c:v>
                </c:pt>
                <c:pt idx="771">
                  <c:v>0.31484641638225264</c:v>
                </c:pt>
                <c:pt idx="772">
                  <c:v>0.31484641638225264</c:v>
                </c:pt>
                <c:pt idx="773">
                  <c:v>0.30716723549488045</c:v>
                </c:pt>
                <c:pt idx="774">
                  <c:v>0.31058020477815695</c:v>
                </c:pt>
                <c:pt idx="775">
                  <c:v>0.30887372013651881</c:v>
                </c:pt>
                <c:pt idx="776">
                  <c:v>0.32167235494880542</c:v>
                </c:pt>
                <c:pt idx="777">
                  <c:v>0.33788395904436852</c:v>
                </c:pt>
                <c:pt idx="778">
                  <c:v>0.33020477815699656</c:v>
                </c:pt>
                <c:pt idx="779">
                  <c:v>0.32935153583617738</c:v>
                </c:pt>
                <c:pt idx="780">
                  <c:v>0.32423208191126274</c:v>
                </c:pt>
                <c:pt idx="781">
                  <c:v>0.31655290102389078</c:v>
                </c:pt>
                <c:pt idx="782">
                  <c:v>0.31484641638225264</c:v>
                </c:pt>
                <c:pt idx="783">
                  <c:v>0.31399317406143346</c:v>
                </c:pt>
                <c:pt idx="784">
                  <c:v>0.3191126279863481</c:v>
                </c:pt>
                <c:pt idx="785">
                  <c:v>0.31825938566552892</c:v>
                </c:pt>
                <c:pt idx="786">
                  <c:v>0.31313993174061427</c:v>
                </c:pt>
                <c:pt idx="787">
                  <c:v>0.30887372013651881</c:v>
                </c:pt>
                <c:pt idx="788">
                  <c:v>0.29436860068259385</c:v>
                </c:pt>
                <c:pt idx="789">
                  <c:v>0.29436860068259385</c:v>
                </c:pt>
                <c:pt idx="790">
                  <c:v>0.31143344709897613</c:v>
                </c:pt>
                <c:pt idx="791">
                  <c:v>0.31058020477815695</c:v>
                </c:pt>
                <c:pt idx="792">
                  <c:v>0.31058020477815695</c:v>
                </c:pt>
                <c:pt idx="793">
                  <c:v>0.31484641638225264</c:v>
                </c:pt>
                <c:pt idx="794">
                  <c:v>0.32423208191126274</c:v>
                </c:pt>
                <c:pt idx="795">
                  <c:v>0.31143344709897613</c:v>
                </c:pt>
                <c:pt idx="796">
                  <c:v>0.31228668941979532</c:v>
                </c:pt>
                <c:pt idx="797">
                  <c:v>0.30204778156996581</c:v>
                </c:pt>
                <c:pt idx="798">
                  <c:v>0.31996587030716728</c:v>
                </c:pt>
                <c:pt idx="799">
                  <c:v>0.32508532423208192</c:v>
                </c:pt>
                <c:pt idx="800">
                  <c:v>0.32337883959044378</c:v>
                </c:pt>
                <c:pt idx="801">
                  <c:v>0.32423208191126274</c:v>
                </c:pt>
                <c:pt idx="802">
                  <c:v>0.32423208191126274</c:v>
                </c:pt>
                <c:pt idx="803">
                  <c:v>0.31740614334470996</c:v>
                </c:pt>
                <c:pt idx="804">
                  <c:v>0.30631399317406149</c:v>
                </c:pt>
                <c:pt idx="805">
                  <c:v>0.29180887372013653</c:v>
                </c:pt>
                <c:pt idx="806">
                  <c:v>0.29180887372013653</c:v>
                </c:pt>
                <c:pt idx="807">
                  <c:v>0.28327645051194539</c:v>
                </c:pt>
                <c:pt idx="808">
                  <c:v>0.26877133105802042</c:v>
                </c:pt>
                <c:pt idx="809">
                  <c:v>0.26109215017064846</c:v>
                </c:pt>
                <c:pt idx="810">
                  <c:v>0.2465870307167235</c:v>
                </c:pt>
                <c:pt idx="811">
                  <c:v>0.25</c:v>
                </c:pt>
                <c:pt idx="812">
                  <c:v>0.25597269624573382</c:v>
                </c:pt>
                <c:pt idx="813">
                  <c:v>0.26109215017064846</c:v>
                </c:pt>
                <c:pt idx="814">
                  <c:v>0.27133105802047774</c:v>
                </c:pt>
                <c:pt idx="815">
                  <c:v>0.26535836177474392</c:v>
                </c:pt>
                <c:pt idx="816">
                  <c:v>0.25511945392491464</c:v>
                </c:pt>
                <c:pt idx="817">
                  <c:v>0.2534129692832765</c:v>
                </c:pt>
                <c:pt idx="818">
                  <c:v>0.24488054607508536</c:v>
                </c:pt>
                <c:pt idx="819">
                  <c:v>0.25767918088737196</c:v>
                </c:pt>
                <c:pt idx="820">
                  <c:v>0.26365187713310578</c:v>
                </c:pt>
                <c:pt idx="821">
                  <c:v>0.2662116040955631</c:v>
                </c:pt>
                <c:pt idx="822">
                  <c:v>0.28071672354948807</c:v>
                </c:pt>
                <c:pt idx="823">
                  <c:v>0.27218430034129693</c:v>
                </c:pt>
                <c:pt idx="824">
                  <c:v>0.26109215017064846</c:v>
                </c:pt>
                <c:pt idx="825">
                  <c:v>0.22952218430034121</c:v>
                </c:pt>
                <c:pt idx="826">
                  <c:v>0.243174061433447</c:v>
                </c:pt>
                <c:pt idx="827">
                  <c:v>0.22013651877133111</c:v>
                </c:pt>
                <c:pt idx="828">
                  <c:v>0.22525597269624575</c:v>
                </c:pt>
                <c:pt idx="829">
                  <c:v>0.23976109215017072</c:v>
                </c:pt>
                <c:pt idx="830">
                  <c:v>0.24744027303754268</c:v>
                </c:pt>
                <c:pt idx="831">
                  <c:v>0.25511945392491464</c:v>
                </c:pt>
                <c:pt idx="832">
                  <c:v>0.25767918088737196</c:v>
                </c:pt>
                <c:pt idx="833">
                  <c:v>0.256825938566553</c:v>
                </c:pt>
                <c:pt idx="834">
                  <c:v>0.2465870307167235</c:v>
                </c:pt>
                <c:pt idx="835">
                  <c:v>0.25170648464163814</c:v>
                </c:pt>
                <c:pt idx="836">
                  <c:v>0.26877133105802042</c:v>
                </c:pt>
                <c:pt idx="837">
                  <c:v>0.26365187713310578</c:v>
                </c:pt>
                <c:pt idx="838">
                  <c:v>0.26450511945392496</c:v>
                </c:pt>
                <c:pt idx="839">
                  <c:v>0.26109215017064846</c:v>
                </c:pt>
                <c:pt idx="840">
                  <c:v>0.27133105802047774</c:v>
                </c:pt>
                <c:pt idx="841">
                  <c:v>0.26450511945392496</c:v>
                </c:pt>
                <c:pt idx="842">
                  <c:v>0.25938566552901032</c:v>
                </c:pt>
                <c:pt idx="843">
                  <c:v>0.26109215017064846</c:v>
                </c:pt>
                <c:pt idx="844">
                  <c:v>0.25</c:v>
                </c:pt>
                <c:pt idx="845">
                  <c:v>0.25767918088737196</c:v>
                </c:pt>
                <c:pt idx="846">
                  <c:v>0.26450511945392496</c:v>
                </c:pt>
                <c:pt idx="847">
                  <c:v>0.26109215017064846</c:v>
                </c:pt>
                <c:pt idx="848">
                  <c:v>0.2696245733788396</c:v>
                </c:pt>
                <c:pt idx="849">
                  <c:v>0.27047781569965879</c:v>
                </c:pt>
                <c:pt idx="850">
                  <c:v>0.28071672354948807</c:v>
                </c:pt>
                <c:pt idx="851">
                  <c:v>0.29180887372013653</c:v>
                </c:pt>
                <c:pt idx="852">
                  <c:v>0.28924914675767921</c:v>
                </c:pt>
                <c:pt idx="853">
                  <c:v>0.29778156996587035</c:v>
                </c:pt>
                <c:pt idx="854">
                  <c:v>0.30119453924914685</c:v>
                </c:pt>
                <c:pt idx="855">
                  <c:v>0.29607508532423199</c:v>
                </c:pt>
                <c:pt idx="856">
                  <c:v>0.27133105802047774</c:v>
                </c:pt>
                <c:pt idx="857">
                  <c:v>0.24402730375426618</c:v>
                </c:pt>
                <c:pt idx="858">
                  <c:v>0.23976109215017072</c:v>
                </c:pt>
                <c:pt idx="859">
                  <c:v>0.23890784982935154</c:v>
                </c:pt>
                <c:pt idx="860">
                  <c:v>0.22525597269624575</c:v>
                </c:pt>
                <c:pt idx="861">
                  <c:v>0.22610921501706494</c:v>
                </c:pt>
                <c:pt idx="862">
                  <c:v>0.19880546075085315</c:v>
                </c:pt>
                <c:pt idx="863">
                  <c:v>0.18856655290102387</c:v>
                </c:pt>
                <c:pt idx="864">
                  <c:v>0.1646757679180888</c:v>
                </c:pt>
                <c:pt idx="865">
                  <c:v>0.15699658703071662</c:v>
                </c:pt>
                <c:pt idx="866">
                  <c:v>0.1740614334470989</c:v>
                </c:pt>
                <c:pt idx="867">
                  <c:v>0.16040955631399312</c:v>
                </c:pt>
                <c:pt idx="868">
                  <c:v>0.15102389078498302</c:v>
                </c:pt>
                <c:pt idx="869">
                  <c:v>0.15102389078498302</c:v>
                </c:pt>
                <c:pt idx="870">
                  <c:v>0.12030716723549495</c:v>
                </c:pt>
                <c:pt idx="871">
                  <c:v>0.11262798634812277</c:v>
                </c:pt>
                <c:pt idx="872">
                  <c:v>9.5563139931740704E-2</c:v>
                </c:pt>
                <c:pt idx="873">
                  <c:v>7.8498293515358419E-2</c:v>
                </c:pt>
                <c:pt idx="874">
                  <c:v>9.8122866894198024E-2</c:v>
                </c:pt>
                <c:pt idx="875">
                  <c:v>0.11518771331058031</c:v>
                </c:pt>
                <c:pt idx="876">
                  <c:v>0.13054607508532423</c:v>
                </c:pt>
                <c:pt idx="877">
                  <c:v>0.11945392491467577</c:v>
                </c:pt>
                <c:pt idx="878">
                  <c:v>0.11092150170648463</c:v>
                </c:pt>
                <c:pt idx="879">
                  <c:v>6.6552901023890776E-2</c:v>
                </c:pt>
                <c:pt idx="880">
                  <c:v>4.9488054607508492E-2</c:v>
                </c:pt>
                <c:pt idx="881">
                  <c:v>6.3993174061433455E-2</c:v>
                </c:pt>
                <c:pt idx="882">
                  <c:v>5.7167235494880453E-2</c:v>
                </c:pt>
                <c:pt idx="883">
                  <c:v>6.3139931740614275E-2</c:v>
                </c:pt>
                <c:pt idx="884">
                  <c:v>6.3139931740614275E-2</c:v>
                </c:pt>
                <c:pt idx="885">
                  <c:v>6.7406143344709957E-2</c:v>
                </c:pt>
                <c:pt idx="886">
                  <c:v>8.8737201365187701E-2</c:v>
                </c:pt>
                <c:pt idx="887">
                  <c:v>6.8259385665528916E-2</c:v>
                </c:pt>
                <c:pt idx="888">
                  <c:v>9.1296928327645022E-2</c:v>
                </c:pt>
                <c:pt idx="889">
                  <c:v>9.3856655290102342E-2</c:v>
                </c:pt>
                <c:pt idx="890">
                  <c:v>0.10068259385665534</c:v>
                </c:pt>
                <c:pt idx="891">
                  <c:v>0.10409556313993185</c:v>
                </c:pt>
                <c:pt idx="892">
                  <c:v>0.1049488054607508</c:v>
                </c:pt>
                <c:pt idx="893">
                  <c:v>0.12030716723549495</c:v>
                </c:pt>
                <c:pt idx="894">
                  <c:v>0.11774744027303763</c:v>
                </c:pt>
                <c:pt idx="895">
                  <c:v>0.11262798634812277</c:v>
                </c:pt>
                <c:pt idx="896">
                  <c:v>0.12883959044368609</c:v>
                </c:pt>
                <c:pt idx="897">
                  <c:v>0.13225255972696237</c:v>
                </c:pt>
                <c:pt idx="898">
                  <c:v>0.13395904436860073</c:v>
                </c:pt>
                <c:pt idx="899">
                  <c:v>0.12969283276450505</c:v>
                </c:pt>
                <c:pt idx="900">
                  <c:v>0.12457337883959041</c:v>
                </c:pt>
                <c:pt idx="901">
                  <c:v>0.13054607508532423</c:v>
                </c:pt>
                <c:pt idx="902">
                  <c:v>0.11860068259385659</c:v>
                </c:pt>
                <c:pt idx="903">
                  <c:v>0.11774744027303763</c:v>
                </c:pt>
                <c:pt idx="904">
                  <c:v>9.8122866894198024E-2</c:v>
                </c:pt>
                <c:pt idx="905">
                  <c:v>9.0443686006825841E-2</c:v>
                </c:pt>
                <c:pt idx="906">
                  <c:v>0.11348122866894195</c:v>
                </c:pt>
                <c:pt idx="907">
                  <c:v>0.12798634812286691</c:v>
                </c:pt>
                <c:pt idx="908">
                  <c:v>0.13054607508532423</c:v>
                </c:pt>
                <c:pt idx="909">
                  <c:v>0.12798634812286691</c:v>
                </c:pt>
                <c:pt idx="910">
                  <c:v>0.12713310580204773</c:v>
                </c:pt>
                <c:pt idx="911">
                  <c:v>0.11604095563139927</c:v>
                </c:pt>
                <c:pt idx="912">
                  <c:v>0.11945392491467577</c:v>
                </c:pt>
                <c:pt idx="913">
                  <c:v>0.10836177474402731</c:v>
                </c:pt>
                <c:pt idx="914">
                  <c:v>9.5563139931740704E-2</c:v>
                </c:pt>
                <c:pt idx="915">
                  <c:v>8.53242320819112E-2</c:v>
                </c:pt>
                <c:pt idx="916">
                  <c:v>9.1296928327645022E-2</c:v>
                </c:pt>
                <c:pt idx="917">
                  <c:v>0.11689419795221845</c:v>
                </c:pt>
                <c:pt idx="918">
                  <c:v>0.10238907849829348</c:v>
                </c:pt>
                <c:pt idx="919">
                  <c:v>8.8737201365187701E-2</c:v>
                </c:pt>
                <c:pt idx="920">
                  <c:v>8.4470989761092241E-2</c:v>
                </c:pt>
                <c:pt idx="921">
                  <c:v>9.5563139931740704E-2</c:v>
                </c:pt>
                <c:pt idx="922">
                  <c:v>0.10238907849829348</c:v>
                </c:pt>
                <c:pt idx="923">
                  <c:v>0.12542662116040959</c:v>
                </c:pt>
                <c:pt idx="924">
                  <c:v>0.12116040955631391</c:v>
                </c:pt>
                <c:pt idx="925">
                  <c:v>0.12883959044368609</c:v>
                </c:pt>
                <c:pt idx="926">
                  <c:v>0.13566552901023887</c:v>
                </c:pt>
                <c:pt idx="927">
                  <c:v>0.15102389078498302</c:v>
                </c:pt>
                <c:pt idx="928">
                  <c:v>0.16638225255972694</c:v>
                </c:pt>
                <c:pt idx="929">
                  <c:v>0.16040955631399312</c:v>
                </c:pt>
                <c:pt idx="930">
                  <c:v>0.15102389078498302</c:v>
                </c:pt>
                <c:pt idx="931">
                  <c:v>0.15529010238907848</c:v>
                </c:pt>
                <c:pt idx="932">
                  <c:v>0.15955631399317416</c:v>
                </c:pt>
                <c:pt idx="933">
                  <c:v>0.1646757679180888</c:v>
                </c:pt>
                <c:pt idx="934">
                  <c:v>0.16552901023890776</c:v>
                </c:pt>
                <c:pt idx="935">
                  <c:v>0.19112627986348119</c:v>
                </c:pt>
                <c:pt idx="936">
                  <c:v>0.18003412969283272</c:v>
                </c:pt>
                <c:pt idx="937">
                  <c:v>0.16211604095563148</c:v>
                </c:pt>
                <c:pt idx="938">
                  <c:v>0.16894197952218426</c:v>
                </c:pt>
                <c:pt idx="939">
                  <c:v>0.17320819112627994</c:v>
                </c:pt>
                <c:pt idx="940">
                  <c:v>0.1740614334470989</c:v>
                </c:pt>
                <c:pt idx="941">
                  <c:v>0.16979522184300344</c:v>
                </c:pt>
                <c:pt idx="942">
                  <c:v>0.17064846416382262</c:v>
                </c:pt>
                <c:pt idx="943">
                  <c:v>0.16040955631399312</c:v>
                </c:pt>
                <c:pt idx="944">
                  <c:v>0.16211604095563148</c:v>
                </c:pt>
                <c:pt idx="945">
                  <c:v>0.16296928327645044</c:v>
                </c:pt>
                <c:pt idx="946">
                  <c:v>0.15187713310580198</c:v>
                </c:pt>
                <c:pt idx="947">
                  <c:v>0.1544368600682593</c:v>
                </c:pt>
                <c:pt idx="948">
                  <c:v>0.15187713310580198</c:v>
                </c:pt>
                <c:pt idx="949">
                  <c:v>0.15017064846416384</c:v>
                </c:pt>
                <c:pt idx="950">
                  <c:v>0.1578498293515358</c:v>
                </c:pt>
                <c:pt idx="951">
                  <c:v>0.16552901023890776</c:v>
                </c:pt>
                <c:pt idx="952">
                  <c:v>0.16808873720136508</c:v>
                </c:pt>
                <c:pt idx="953">
                  <c:v>0.17320819112627994</c:v>
                </c:pt>
                <c:pt idx="954">
                  <c:v>0.17064846416382262</c:v>
                </c:pt>
                <c:pt idx="955">
                  <c:v>0.17064846416382262</c:v>
                </c:pt>
                <c:pt idx="956">
                  <c:v>0.16638225255972694</c:v>
                </c:pt>
                <c:pt idx="957">
                  <c:v>0.16211604095563148</c:v>
                </c:pt>
                <c:pt idx="958">
                  <c:v>0.16638225255972694</c:v>
                </c:pt>
                <c:pt idx="959">
                  <c:v>0.1740614334470989</c:v>
                </c:pt>
                <c:pt idx="960">
                  <c:v>0.15870307167235498</c:v>
                </c:pt>
                <c:pt idx="961">
                  <c:v>0.14931740614334466</c:v>
                </c:pt>
                <c:pt idx="962">
                  <c:v>0.14761092150170652</c:v>
                </c:pt>
                <c:pt idx="963">
                  <c:v>0.15529010238907848</c:v>
                </c:pt>
                <c:pt idx="964">
                  <c:v>0.1484641638225257</c:v>
                </c:pt>
                <c:pt idx="965">
                  <c:v>0.1450511945392492</c:v>
                </c:pt>
                <c:pt idx="966">
                  <c:v>0.14761092150170652</c:v>
                </c:pt>
                <c:pt idx="967">
                  <c:v>0.13993174061433455</c:v>
                </c:pt>
                <c:pt idx="968">
                  <c:v>0.1450511945392492</c:v>
                </c:pt>
                <c:pt idx="969">
                  <c:v>0.13395904436860073</c:v>
                </c:pt>
                <c:pt idx="970">
                  <c:v>0.11262798634812277</c:v>
                </c:pt>
                <c:pt idx="971">
                  <c:v>0.11006825938566545</c:v>
                </c:pt>
                <c:pt idx="972">
                  <c:v>0.10409556313993185</c:v>
                </c:pt>
                <c:pt idx="973">
                  <c:v>0.10836177474402731</c:v>
                </c:pt>
                <c:pt idx="974">
                  <c:v>9.9829351535836164E-2</c:v>
                </c:pt>
                <c:pt idx="975">
                  <c:v>0.10068259385665534</c:v>
                </c:pt>
                <c:pt idx="976">
                  <c:v>0.13225255972696237</c:v>
                </c:pt>
                <c:pt idx="977">
                  <c:v>0.13651877133105805</c:v>
                </c:pt>
                <c:pt idx="978">
                  <c:v>0.11433447098976113</c:v>
                </c:pt>
                <c:pt idx="979">
                  <c:v>0.11433447098976113</c:v>
                </c:pt>
                <c:pt idx="980">
                  <c:v>0.11433447098976113</c:v>
                </c:pt>
                <c:pt idx="981">
                  <c:v>0.12883959044368609</c:v>
                </c:pt>
                <c:pt idx="982">
                  <c:v>0.12286689419795227</c:v>
                </c:pt>
                <c:pt idx="983">
                  <c:v>0.12713310580204773</c:v>
                </c:pt>
                <c:pt idx="984">
                  <c:v>0.12713310580204773</c:v>
                </c:pt>
                <c:pt idx="985">
                  <c:v>0.12798634812286691</c:v>
                </c:pt>
                <c:pt idx="986">
                  <c:v>0.13651877133105805</c:v>
                </c:pt>
                <c:pt idx="987">
                  <c:v>0.12372013651877123</c:v>
                </c:pt>
                <c:pt idx="988">
                  <c:v>0.1049488054607508</c:v>
                </c:pt>
                <c:pt idx="989">
                  <c:v>0.10068259385665534</c:v>
                </c:pt>
                <c:pt idx="990">
                  <c:v>0.10750853242320813</c:v>
                </c:pt>
                <c:pt idx="991">
                  <c:v>0.10921501706484649</c:v>
                </c:pt>
                <c:pt idx="992">
                  <c:v>0.10921501706484649</c:v>
                </c:pt>
                <c:pt idx="993">
                  <c:v>0.10921501706484649</c:v>
                </c:pt>
                <c:pt idx="994">
                  <c:v>9.8976109215016983E-2</c:v>
                </c:pt>
                <c:pt idx="995">
                  <c:v>9.4709897610921523E-2</c:v>
                </c:pt>
                <c:pt idx="996">
                  <c:v>9.3003412969283383E-2</c:v>
                </c:pt>
                <c:pt idx="997">
                  <c:v>8.8737201365187701E-2</c:v>
                </c:pt>
                <c:pt idx="998">
                  <c:v>9.0443686006825841E-2</c:v>
                </c:pt>
                <c:pt idx="999">
                  <c:v>9.3003412969283383E-2</c:v>
                </c:pt>
                <c:pt idx="1000">
                  <c:v>0.1015358361774743</c:v>
                </c:pt>
                <c:pt idx="1001">
                  <c:v>0.10238907849829348</c:v>
                </c:pt>
                <c:pt idx="1002">
                  <c:v>0.10750853242320813</c:v>
                </c:pt>
                <c:pt idx="1003">
                  <c:v>0.10750853242320813</c:v>
                </c:pt>
                <c:pt idx="1004">
                  <c:v>0.10409556313993185</c:v>
                </c:pt>
                <c:pt idx="1005">
                  <c:v>0.10750853242320813</c:v>
                </c:pt>
                <c:pt idx="1006">
                  <c:v>0.11689419795221845</c:v>
                </c:pt>
                <c:pt idx="1007">
                  <c:v>0.11689419795221845</c:v>
                </c:pt>
                <c:pt idx="1008">
                  <c:v>9.3003412969283383E-2</c:v>
                </c:pt>
                <c:pt idx="1009">
                  <c:v>0.10665529010238917</c:v>
                </c:pt>
                <c:pt idx="1010">
                  <c:v>9.8122866894198024E-2</c:v>
                </c:pt>
                <c:pt idx="1011">
                  <c:v>8.8737201365187701E-2</c:v>
                </c:pt>
                <c:pt idx="1012">
                  <c:v>8.8737201365187701E-2</c:v>
                </c:pt>
                <c:pt idx="1013">
                  <c:v>6.8259385665528916E-2</c:v>
                </c:pt>
                <c:pt idx="1014">
                  <c:v>7.2525597269624598E-2</c:v>
                </c:pt>
                <c:pt idx="1015">
                  <c:v>7.3378839590443778E-2</c:v>
                </c:pt>
                <c:pt idx="1016">
                  <c:v>7.7645051194539239E-2</c:v>
                </c:pt>
                <c:pt idx="1017">
                  <c:v>8.53242320819112E-2</c:v>
                </c:pt>
                <c:pt idx="1018">
                  <c:v>7.8498293515358419E-2</c:v>
                </c:pt>
                <c:pt idx="1019">
                  <c:v>7.3378839590443778E-2</c:v>
                </c:pt>
                <c:pt idx="1020">
                  <c:v>6.9112627986348096E-2</c:v>
                </c:pt>
                <c:pt idx="1021">
                  <c:v>6.5699658703071595E-2</c:v>
                </c:pt>
                <c:pt idx="1022">
                  <c:v>7.5085324232081918E-2</c:v>
                </c:pt>
                <c:pt idx="1023">
                  <c:v>6.2286689419795316E-2</c:v>
                </c:pt>
                <c:pt idx="1024">
                  <c:v>4.5221843003413031E-2</c:v>
                </c:pt>
                <c:pt idx="1025">
                  <c:v>4.180887372013653E-2</c:v>
                </c:pt>
                <c:pt idx="1026">
                  <c:v>4.607508532423199E-2</c:v>
                </c:pt>
                <c:pt idx="1027">
                  <c:v>3.4129692832764569E-2</c:v>
                </c:pt>
                <c:pt idx="1028">
                  <c:v>2.3037542662116106E-2</c:v>
                </c:pt>
                <c:pt idx="1029">
                  <c:v>2.2184300341296925E-2</c:v>
                </c:pt>
                <c:pt idx="1030">
                  <c:v>-8.5324232081906981E-4</c:v>
                </c:pt>
                <c:pt idx="1031">
                  <c:v>5.1194539249146409E-3</c:v>
                </c:pt>
                <c:pt idx="1032">
                  <c:v>-1.7064846416382506E-3</c:v>
                </c:pt>
                <c:pt idx="1033">
                  <c:v>9.385665529010323E-3</c:v>
                </c:pt>
                <c:pt idx="1034">
                  <c:v>1.3651877133105783E-2</c:v>
                </c:pt>
                <c:pt idx="1035">
                  <c:v>5.9726962457338217E-3</c:v>
                </c:pt>
                <c:pt idx="1036">
                  <c:v>1.7064846416382284E-2</c:v>
                </c:pt>
                <c:pt idx="1037">
                  <c:v>1.1092150170648463E-2</c:v>
                </c:pt>
                <c:pt idx="1038">
                  <c:v>4.2662116040954601E-3</c:v>
                </c:pt>
                <c:pt idx="1039">
                  <c:v>1.0238907849829282E-2</c:v>
                </c:pt>
                <c:pt idx="1040">
                  <c:v>-8.5324232081906981E-4</c:v>
                </c:pt>
                <c:pt idx="1041">
                  <c:v>-2.5597269624573427E-2</c:v>
                </c:pt>
                <c:pt idx="1042">
                  <c:v>-1.7064846416382284E-2</c:v>
                </c:pt>
                <c:pt idx="1043">
                  <c:v>-1.3651877133105783E-2</c:v>
                </c:pt>
                <c:pt idx="1044">
                  <c:v>-3.4129692832765013E-3</c:v>
                </c:pt>
                <c:pt idx="1045">
                  <c:v>6.8259385665530026E-3</c:v>
                </c:pt>
                <c:pt idx="1046">
                  <c:v>-2.5597269624573205E-3</c:v>
                </c:pt>
                <c:pt idx="1047">
                  <c:v>-8.5324232081906981E-4</c:v>
                </c:pt>
                <c:pt idx="1048">
                  <c:v>1.6211604095563104E-2</c:v>
                </c:pt>
                <c:pt idx="1049">
                  <c:v>1.1945392491467643E-2</c:v>
                </c:pt>
                <c:pt idx="1050">
                  <c:v>8.5324232081911422E-3</c:v>
                </c:pt>
                <c:pt idx="1051">
                  <c:v>1.4505119453924964E-2</c:v>
                </c:pt>
                <c:pt idx="1052">
                  <c:v>-1.7064846416382506E-3</c:v>
                </c:pt>
                <c:pt idx="1053">
                  <c:v>-1.7918088737201354E-2</c:v>
                </c:pt>
                <c:pt idx="1054">
                  <c:v>-1.1945392491467532E-2</c:v>
                </c:pt>
                <c:pt idx="1055">
                  <c:v>-1.2798634812286713E-2</c:v>
                </c:pt>
                <c:pt idx="1056">
                  <c:v>-1.1945392491467532E-2</c:v>
                </c:pt>
                <c:pt idx="1057">
                  <c:v>-2.5597269624573427E-2</c:v>
                </c:pt>
                <c:pt idx="1058">
                  <c:v>-2.9010238907849817E-2</c:v>
                </c:pt>
                <c:pt idx="1059">
                  <c:v>-9.385665529010212E-3</c:v>
                </c:pt>
                <c:pt idx="1060">
                  <c:v>-1.7064846416382506E-3</c:v>
                </c:pt>
                <c:pt idx="1061">
                  <c:v>7.6791808873719614E-3</c:v>
                </c:pt>
                <c:pt idx="1062">
                  <c:v>1.4505119453924964E-2</c:v>
                </c:pt>
                <c:pt idx="1063">
                  <c:v>1.9624573378839605E-2</c:v>
                </c:pt>
                <c:pt idx="1064">
                  <c:v>1.9624573378839605E-2</c:v>
                </c:pt>
                <c:pt idx="1065">
                  <c:v>1.3651877133105783E-2</c:v>
                </c:pt>
                <c:pt idx="1066">
                  <c:v>3.4129692832764569E-2</c:v>
                </c:pt>
                <c:pt idx="1067">
                  <c:v>4.2662116040955711E-2</c:v>
                </c:pt>
                <c:pt idx="1068">
                  <c:v>5.5460750853242313E-2</c:v>
                </c:pt>
                <c:pt idx="1069">
                  <c:v>5.1194539249146853E-2</c:v>
                </c:pt>
                <c:pt idx="1070">
                  <c:v>6.9112627986348096E-2</c:v>
                </c:pt>
                <c:pt idx="1071">
                  <c:v>6.3139931740614275E-2</c:v>
                </c:pt>
                <c:pt idx="1072">
                  <c:v>6.0580204778156954E-2</c:v>
                </c:pt>
                <c:pt idx="1073">
                  <c:v>5.8020477815699634E-2</c:v>
                </c:pt>
                <c:pt idx="1074">
                  <c:v>5.7167235494880453E-2</c:v>
                </c:pt>
                <c:pt idx="1075">
                  <c:v>5.0341296928327672E-2</c:v>
                </c:pt>
                <c:pt idx="1076">
                  <c:v>5.1194539249146853E-2</c:v>
                </c:pt>
                <c:pt idx="1077">
                  <c:v>5.2901023890784993E-2</c:v>
                </c:pt>
                <c:pt idx="1078">
                  <c:v>5.2047781569965812E-2</c:v>
                </c:pt>
                <c:pt idx="1079">
                  <c:v>3.5836177474402708E-2</c:v>
                </c:pt>
                <c:pt idx="1080">
                  <c:v>5.1194539249146853E-2</c:v>
                </c:pt>
                <c:pt idx="1081">
                  <c:v>5.7167235494880453E-2</c:v>
                </c:pt>
                <c:pt idx="1082">
                  <c:v>5.8873720136518815E-2</c:v>
                </c:pt>
                <c:pt idx="1083">
                  <c:v>4.607508532423199E-2</c:v>
                </c:pt>
                <c:pt idx="1084">
                  <c:v>4.607508532423199E-2</c:v>
                </c:pt>
                <c:pt idx="1085">
                  <c:v>3.3276450511945388E-2</c:v>
                </c:pt>
                <c:pt idx="1086">
                  <c:v>3.2423208191126207E-2</c:v>
                </c:pt>
                <c:pt idx="1087">
                  <c:v>4.0955631399317349E-2</c:v>
                </c:pt>
                <c:pt idx="1088">
                  <c:v>4.5221843003413031E-2</c:v>
                </c:pt>
                <c:pt idx="1089">
                  <c:v>6.3139931740614275E-2</c:v>
                </c:pt>
                <c:pt idx="1090">
                  <c:v>6.4846416382252636E-2</c:v>
                </c:pt>
                <c:pt idx="1091">
                  <c:v>6.2286689419795316E-2</c:v>
                </c:pt>
                <c:pt idx="1092">
                  <c:v>6.9965870307167277E-2</c:v>
                </c:pt>
                <c:pt idx="1093">
                  <c:v>7.1672354948805417E-2</c:v>
                </c:pt>
                <c:pt idx="1094">
                  <c:v>6.5699658703071595E-2</c:v>
                </c:pt>
                <c:pt idx="1095">
                  <c:v>7.1672354948805417E-2</c:v>
                </c:pt>
                <c:pt idx="1096">
                  <c:v>7.2525597269624598E-2</c:v>
                </c:pt>
                <c:pt idx="1097">
                  <c:v>7.1672354948805417E-2</c:v>
                </c:pt>
                <c:pt idx="1098">
                  <c:v>5.8873720136518815E-2</c:v>
                </c:pt>
                <c:pt idx="1099">
                  <c:v>5.8020477815699634E-2</c:v>
                </c:pt>
                <c:pt idx="1100">
                  <c:v>5.5460750853242313E-2</c:v>
                </c:pt>
                <c:pt idx="1101">
                  <c:v>4.607508532423199E-2</c:v>
                </c:pt>
                <c:pt idx="1102">
                  <c:v>4.6928327645051171E-2</c:v>
                </c:pt>
                <c:pt idx="1103">
                  <c:v>5.5460750853242313E-2</c:v>
                </c:pt>
                <c:pt idx="1104">
                  <c:v>5.6313993174061494E-2</c:v>
                </c:pt>
                <c:pt idx="1105">
                  <c:v>5.8873720136518815E-2</c:v>
                </c:pt>
                <c:pt idx="1106">
                  <c:v>4.9488054607508492E-2</c:v>
                </c:pt>
                <c:pt idx="1107">
                  <c:v>5.9726962457337773E-2</c:v>
                </c:pt>
                <c:pt idx="1108">
                  <c:v>6.5699658703071595E-2</c:v>
                </c:pt>
                <c:pt idx="1109">
                  <c:v>5.6313993174061494E-2</c:v>
                </c:pt>
                <c:pt idx="1110">
                  <c:v>5.2901023890784993E-2</c:v>
                </c:pt>
                <c:pt idx="1111">
                  <c:v>6.3993174061433455E-2</c:v>
                </c:pt>
                <c:pt idx="1112">
                  <c:v>6.6552901023890776E-2</c:v>
                </c:pt>
                <c:pt idx="1113">
                  <c:v>6.8259385665528916E-2</c:v>
                </c:pt>
                <c:pt idx="1114">
                  <c:v>8.2764505119453879E-2</c:v>
                </c:pt>
                <c:pt idx="1115">
                  <c:v>0.10238907849829348</c:v>
                </c:pt>
                <c:pt idx="1116">
                  <c:v>0.11262798634812277</c:v>
                </c:pt>
                <c:pt idx="1117">
                  <c:v>0.11518771331058031</c:v>
                </c:pt>
                <c:pt idx="1118">
                  <c:v>0.11518771331058031</c:v>
                </c:pt>
                <c:pt idx="1119">
                  <c:v>0.10665529010238917</c:v>
                </c:pt>
                <c:pt idx="1120">
                  <c:v>0.1015358361774743</c:v>
                </c:pt>
                <c:pt idx="1121">
                  <c:v>0.1049488054607508</c:v>
                </c:pt>
                <c:pt idx="1122">
                  <c:v>0.11433447098976113</c:v>
                </c:pt>
                <c:pt idx="1123">
                  <c:v>0.10580204778156999</c:v>
                </c:pt>
                <c:pt idx="1124">
                  <c:v>9.7269624573378843E-2</c:v>
                </c:pt>
                <c:pt idx="1125">
                  <c:v>9.8976109215016983E-2</c:v>
                </c:pt>
                <c:pt idx="1126">
                  <c:v>9.1296928327645022E-2</c:v>
                </c:pt>
                <c:pt idx="1127">
                  <c:v>9.4709897610921523E-2</c:v>
                </c:pt>
                <c:pt idx="1128">
                  <c:v>8.6177474402730381E-2</c:v>
                </c:pt>
                <c:pt idx="1129">
                  <c:v>8.53242320819112E-2</c:v>
                </c:pt>
                <c:pt idx="1130">
                  <c:v>7.6791808873720058E-2</c:v>
                </c:pt>
                <c:pt idx="1131">
                  <c:v>6.4846416382252636E-2</c:v>
                </c:pt>
                <c:pt idx="1132">
                  <c:v>6.4846416382252636E-2</c:v>
                </c:pt>
                <c:pt idx="1133">
                  <c:v>7.1672354948805417E-2</c:v>
                </c:pt>
                <c:pt idx="1134">
                  <c:v>6.7406143344709957E-2</c:v>
                </c:pt>
                <c:pt idx="1135">
                  <c:v>5.9726962457337773E-2</c:v>
                </c:pt>
                <c:pt idx="1136">
                  <c:v>5.9726962457337773E-2</c:v>
                </c:pt>
                <c:pt idx="1137">
                  <c:v>5.2047781569965812E-2</c:v>
                </c:pt>
                <c:pt idx="1138">
                  <c:v>6.3993174061433455E-2</c:v>
                </c:pt>
                <c:pt idx="1139">
                  <c:v>6.5699658703071595E-2</c:v>
                </c:pt>
                <c:pt idx="1140">
                  <c:v>6.2286689419795316E-2</c:v>
                </c:pt>
                <c:pt idx="1141">
                  <c:v>6.0580204778156954E-2</c:v>
                </c:pt>
                <c:pt idx="1142">
                  <c:v>5.4607508532423132E-2</c:v>
                </c:pt>
                <c:pt idx="1143">
                  <c:v>6.3139931740614275E-2</c:v>
                </c:pt>
                <c:pt idx="1144">
                  <c:v>6.9965870307167277E-2</c:v>
                </c:pt>
                <c:pt idx="1145">
                  <c:v>8.361774744027306E-2</c:v>
                </c:pt>
                <c:pt idx="1146">
                  <c:v>8.2764505119453879E-2</c:v>
                </c:pt>
                <c:pt idx="1147">
                  <c:v>8.53242320819112E-2</c:v>
                </c:pt>
                <c:pt idx="1148">
                  <c:v>8.1911262798634921E-2</c:v>
                </c:pt>
                <c:pt idx="1149">
                  <c:v>7.6791808873720058E-2</c:v>
                </c:pt>
                <c:pt idx="1150">
                  <c:v>6.4846416382252636E-2</c:v>
                </c:pt>
                <c:pt idx="1151">
                  <c:v>5.9726962457337773E-2</c:v>
                </c:pt>
                <c:pt idx="1152">
                  <c:v>4.8634812286689311E-2</c:v>
                </c:pt>
                <c:pt idx="1153">
                  <c:v>4.7781569965870352E-2</c:v>
                </c:pt>
                <c:pt idx="1154">
                  <c:v>5.8873720136518815E-2</c:v>
                </c:pt>
                <c:pt idx="1155">
                  <c:v>5.2047781569965812E-2</c:v>
                </c:pt>
                <c:pt idx="1156">
                  <c:v>4.5221843003413031E-2</c:v>
                </c:pt>
                <c:pt idx="1157">
                  <c:v>4.180887372013653E-2</c:v>
                </c:pt>
                <c:pt idx="1158">
                  <c:v>4.2662116040955711E-2</c:v>
                </c:pt>
                <c:pt idx="1159">
                  <c:v>5.0341296928327672E-2</c:v>
                </c:pt>
                <c:pt idx="1160">
                  <c:v>4.8634812286689311E-2</c:v>
                </c:pt>
                <c:pt idx="1161">
                  <c:v>5.1194539249146853E-2</c:v>
                </c:pt>
                <c:pt idx="1162">
                  <c:v>4.607508532423199E-2</c:v>
                </c:pt>
                <c:pt idx="1163">
                  <c:v>5.9726962457337773E-2</c:v>
                </c:pt>
                <c:pt idx="1164">
                  <c:v>5.8873720136518815E-2</c:v>
                </c:pt>
                <c:pt idx="1165">
                  <c:v>6.8259385665528916E-2</c:v>
                </c:pt>
                <c:pt idx="1166">
                  <c:v>7.3378839590443778E-2</c:v>
                </c:pt>
                <c:pt idx="1167">
                  <c:v>7.8498293515358419E-2</c:v>
                </c:pt>
                <c:pt idx="1168">
                  <c:v>7.4232081911262737E-2</c:v>
                </c:pt>
                <c:pt idx="1169">
                  <c:v>8.53242320819112E-2</c:v>
                </c:pt>
                <c:pt idx="1170">
                  <c:v>9.5563139931740704E-2</c:v>
                </c:pt>
                <c:pt idx="1171">
                  <c:v>0.11604095563139927</c:v>
                </c:pt>
                <c:pt idx="1172">
                  <c:v>0.11774744027303763</c:v>
                </c:pt>
                <c:pt idx="1173">
                  <c:v>0.12798634812286691</c:v>
                </c:pt>
                <c:pt idx="1174">
                  <c:v>0.13481228668941969</c:v>
                </c:pt>
                <c:pt idx="1175">
                  <c:v>0.14078498293515351</c:v>
                </c:pt>
                <c:pt idx="1176">
                  <c:v>0.14590443686006815</c:v>
                </c:pt>
                <c:pt idx="1177">
                  <c:v>0.13651877133105805</c:v>
                </c:pt>
                <c:pt idx="1178">
                  <c:v>0.13481228668941969</c:v>
                </c:pt>
                <c:pt idx="1179">
                  <c:v>0.11006825938566545</c:v>
                </c:pt>
                <c:pt idx="1180">
                  <c:v>9.3003412969283383E-2</c:v>
                </c:pt>
                <c:pt idx="1181">
                  <c:v>8.1911262798634921E-2</c:v>
                </c:pt>
                <c:pt idx="1182">
                  <c:v>9.0443686006825841E-2</c:v>
                </c:pt>
                <c:pt idx="1183">
                  <c:v>6.9112627986348096E-2</c:v>
                </c:pt>
                <c:pt idx="1184">
                  <c:v>7.4232081911262737E-2</c:v>
                </c:pt>
                <c:pt idx="1185">
                  <c:v>7.6791808873720058E-2</c:v>
                </c:pt>
                <c:pt idx="1186">
                  <c:v>7.6791808873720058E-2</c:v>
                </c:pt>
                <c:pt idx="1187">
                  <c:v>6.9112627986348096E-2</c:v>
                </c:pt>
                <c:pt idx="1188">
                  <c:v>6.8259385665528916E-2</c:v>
                </c:pt>
                <c:pt idx="1189">
                  <c:v>4.4368600682593851E-2</c:v>
                </c:pt>
                <c:pt idx="1190">
                  <c:v>4.2662116040955711E-2</c:v>
                </c:pt>
                <c:pt idx="1191">
                  <c:v>4.5221843003413031E-2</c:v>
                </c:pt>
                <c:pt idx="1192">
                  <c:v>3.4982935153583528E-2</c:v>
                </c:pt>
                <c:pt idx="1193">
                  <c:v>4.6928327645051171E-2</c:v>
                </c:pt>
                <c:pt idx="1194">
                  <c:v>1.7918088737201465E-2</c:v>
                </c:pt>
                <c:pt idx="1195">
                  <c:v>2.2184300341296925E-2</c:v>
                </c:pt>
                <c:pt idx="1196">
                  <c:v>-4.2662116040955711E-3</c:v>
                </c:pt>
                <c:pt idx="1197">
                  <c:v>-5.1194539249146409E-3</c:v>
                </c:pt>
                <c:pt idx="1198">
                  <c:v>9.385665529010323E-3</c:v>
                </c:pt>
                <c:pt idx="1199">
                  <c:v>3.4982935153583528E-2</c:v>
                </c:pt>
                <c:pt idx="1200">
                  <c:v>4.2662116040955711E-2</c:v>
                </c:pt>
                <c:pt idx="1201">
                  <c:v>3.924914675767921E-2</c:v>
                </c:pt>
                <c:pt idx="1202">
                  <c:v>3.8395904436860029E-2</c:v>
                </c:pt>
                <c:pt idx="1203">
                  <c:v>1.7064846416382284E-2</c:v>
                </c:pt>
                <c:pt idx="1204">
                  <c:v>3.8395904436860029E-2</c:v>
                </c:pt>
                <c:pt idx="1205">
                  <c:v>3.4982935153583528E-2</c:v>
                </c:pt>
                <c:pt idx="1206">
                  <c:v>1.2798634812286602E-2</c:v>
                </c:pt>
                <c:pt idx="1207">
                  <c:v>-4.2662116040955711E-3</c:v>
                </c:pt>
                <c:pt idx="1208">
                  <c:v>5.1194539249146409E-3</c:v>
                </c:pt>
                <c:pt idx="1209">
                  <c:v>-1.1945392491467532E-2</c:v>
                </c:pt>
                <c:pt idx="1210">
                  <c:v>-3.8395904436860029E-2</c:v>
                </c:pt>
                <c:pt idx="1211">
                  <c:v>-4.7781569965870352E-2</c:v>
                </c:pt>
                <c:pt idx="1212">
                  <c:v>-6.9965870307167277E-2</c:v>
                </c:pt>
                <c:pt idx="1213">
                  <c:v>-4.8634812286689422E-2</c:v>
                </c:pt>
                <c:pt idx="1214">
                  <c:v>-6.2286689419795205E-2</c:v>
                </c:pt>
                <c:pt idx="1215">
                  <c:v>-2.8156996587030747E-2</c:v>
                </c:pt>
                <c:pt idx="1216">
                  <c:v>-3.5836177474402708E-2</c:v>
                </c:pt>
                <c:pt idx="1217">
                  <c:v>-2.3037542662115995E-2</c:v>
                </c:pt>
                <c:pt idx="1218">
                  <c:v>5.9726962457338217E-3</c:v>
                </c:pt>
                <c:pt idx="1219">
                  <c:v>-5.1194539249146409E-3</c:v>
                </c:pt>
                <c:pt idx="1220">
                  <c:v>-5.1194539249146409E-3</c:v>
                </c:pt>
                <c:pt idx="1221">
                  <c:v>-1.0238907849829393E-2</c:v>
                </c:pt>
                <c:pt idx="1222">
                  <c:v>-2.9010238907849817E-2</c:v>
                </c:pt>
                <c:pt idx="1223">
                  <c:v>-2.9010238907849817E-2</c:v>
                </c:pt>
                <c:pt idx="1224">
                  <c:v>-3.4982935153583639E-2</c:v>
                </c:pt>
                <c:pt idx="1225">
                  <c:v>-3.6689419795221889E-2</c:v>
                </c:pt>
                <c:pt idx="1226">
                  <c:v>-2.9863481228668887E-2</c:v>
                </c:pt>
                <c:pt idx="1227">
                  <c:v>-4.095563139931746E-2</c:v>
                </c:pt>
                <c:pt idx="1228">
                  <c:v>-4.522184300341292E-2</c:v>
                </c:pt>
                <c:pt idx="1229">
                  <c:v>-5.7167235494880564E-2</c:v>
                </c:pt>
                <c:pt idx="1230">
                  <c:v>-4.8634812286689422E-2</c:v>
                </c:pt>
                <c:pt idx="1231">
                  <c:v>-3.4982935153583639E-2</c:v>
                </c:pt>
                <c:pt idx="1232">
                  <c:v>-3.4982935153583639E-2</c:v>
                </c:pt>
                <c:pt idx="1233">
                  <c:v>-2.5597269624573205E-3</c:v>
                </c:pt>
                <c:pt idx="1234">
                  <c:v>-2.5597269624573205E-3</c:v>
                </c:pt>
                <c:pt idx="1235">
                  <c:v>-9.385665529010212E-3</c:v>
                </c:pt>
                <c:pt idx="1236">
                  <c:v>-1.1945392491467532E-2</c:v>
                </c:pt>
                <c:pt idx="1237">
                  <c:v>-5.9726962457338217E-3</c:v>
                </c:pt>
                <c:pt idx="1238">
                  <c:v>8.5324232081918083E-4</c:v>
                </c:pt>
                <c:pt idx="1239">
                  <c:v>-3.2423208191126318E-2</c:v>
                </c:pt>
                <c:pt idx="1240">
                  <c:v>-3.8395904436860029E-2</c:v>
                </c:pt>
                <c:pt idx="1241">
                  <c:v>-3.2423208191126318E-2</c:v>
                </c:pt>
                <c:pt idx="1242">
                  <c:v>-4.4368600682593851E-2</c:v>
                </c:pt>
                <c:pt idx="1243">
                  <c:v>-4.26621160409556E-2</c:v>
                </c:pt>
                <c:pt idx="1244">
                  <c:v>-6.1433447098976135E-2</c:v>
                </c:pt>
                <c:pt idx="1245">
                  <c:v>-7.0819112627986347E-2</c:v>
                </c:pt>
                <c:pt idx="1246">
                  <c:v>-7.6791808873720169E-2</c:v>
                </c:pt>
                <c:pt idx="1247">
                  <c:v>-7.8498293515358308E-2</c:v>
                </c:pt>
                <c:pt idx="1248">
                  <c:v>-9.8122866894197913E-2</c:v>
                </c:pt>
                <c:pt idx="1249">
                  <c:v>-0.11348122866894195</c:v>
                </c:pt>
                <c:pt idx="1250">
                  <c:v>-0.12969283276450516</c:v>
                </c:pt>
                <c:pt idx="1251">
                  <c:v>-0.10836177474402731</c:v>
                </c:pt>
                <c:pt idx="1252">
                  <c:v>-0.10750853242320824</c:v>
                </c:pt>
                <c:pt idx="1253">
                  <c:v>-9.6416382252559774E-2</c:v>
                </c:pt>
                <c:pt idx="1254">
                  <c:v>-8.8737201365187701E-2</c:v>
                </c:pt>
                <c:pt idx="1255">
                  <c:v>-8.361774744027306E-2</c:v>
                </c:pt>
                <c:pt idx="1256">
                  <c:v>-8.361774744027306E-2</c:v>
                </c:pt>
                <c:pt idx="1257">
                  <c:v>-8.2764505119453879E-2</c:v>
                </c:pt>
                <c:pt idx="1258">
                  <c:v>-7.1672354948805417E-2</c:v>
                </c:pt>
                <c:pt idx="1259">
                  <c:v>-7.2525597269624598E-2</c:v>
                </c:pt>
                <c:pt idx="1260">
                  <c:v>-7.2525597269624598E-2</c:v>
                </c:pt>
                <c:pt idx="1261">
                  <c:v>-9.3856655290102342E-2</c:v>
                </c:pt>
                <c:pt idx="1262">
                  <c:v>-0.1186006825938567</c:v>
                </c:pt>
                <c:pt idx="1263">
                  <c:v>-0.12372013651877134</c:v>
                </c:pt>
                <c:pt idx="1264">
                  <c:v>-0.10921501706484638</c:v>
                </c:pt>
                <c:pt idx="1265">
                  <c:v>-0.10665529010238906</c:v>
                </c:pt>
                <c:pt idx="1266">
                  <c:v>-0.12457337883959041</c:v>
                </c:pt>
                <c:pt idx="1267">
                  <c:v>-0.1348122866894198</c:v>
                </c:pt>
                <c:pt idx="1268">
                  <c:v>-0.13822525597269619</c:v>
                </c:pt>
                <c:pt idx="1269">
                  <c:v>-0.1450511945392492</c:v>
                </c:pt>
                <c:pt idx="1270">
                  <c:v>-0.1450511945392492</c:v>
                </c:pt>
                <c:pt idx="1271">
                  <c:v>-0.12627986348122866</c:v>
                </c:pt>
                <c:pt idx="1272">
                  <c:v>-0.15102389078498291</c:v>
                </c:pt>
                <c:pt idx="1273">
                  <c:v>-0.14846416382252559</c:v>
                </c:pt>
                <c:pt idx="1274">
                  <c:v>-0.1313993174061433</c:v>
                </c:pt>
                <c:pt idx="1275">
                  <c:v>-0.13054607508532423</c:v>
                </c:pt>
                <c:pt idx="1276">
                  <c:v>-0.13907849829351537</c:v>
                </c:pt>
                <c:pt idx="1277">
                  <c:v>-0.15699658703071673</c:v>
                </c:pt>
                <c:pt idx="1278">
                  <c:v>-0.1612627986348123</c:v>
                </c:pt>
                <c:pt idx="1279">
                  <c:v>-0.16894197952218426</c:v>
                </c:pt>
                <c:pt idx="1280">
                  <c:v>-0.16808873720136519</c:v>
                </c:pt>
                <c:pt idx="1281">
                  <c:v>-0.18430034129692829</c:v>
                </c:pt>
                <c:pt idx="1282">
                  <c:v>-0.17576791808873715</c:v>
                </c:pt>
                <c:pt idx="1283">
                  <c:v>-0.16638225255972694</c:v>
                </c:pt>
                <c:pt idx="1284">
                  <c:v>-0.16808873720136519</c:v>
                </c:pt>
                <c:pt idx="1285">
                  <c:v>-0.15358361774744023</c:v>
                </c:pt>
                <c:pt idx="1286">
                  <c:v>-0.16808873720136519</c:v>
                </c:pt>
                <c:pt idx="1287">
                  <c:v>-0.15955631399317405</c:v>
                </c:pt>
                <c:pt idx="1288">
                  <c:v>-0.17320819112627983</c:v>
                </c:pt>
                <c:pt idx="1289">
                  <c:v>-0.18259385665529015</c:v>
                </c:pt>
                <c:pt idx="1290">
                  <c:v>-0.17150170648464169</c:v>
                </c:pt>
                <c:pt idx="1291">
                  <c:v>-0.15529010238907848</c:v>
                </c:pt>
                <c:pt idx="1292">
                  <c:v>-0.14163822525597269</c:v>
                </c:pt>
                <c:pt idx="1293">
                  <c:v>-0.14078498293515362</c:v>
                </c:pt>
                <c:pt idx="1294">
                  <c:v>-0.14249146757679176</c:v>
                </c:pt>
                <c:pt idx="1295">
                  <c:v>-0.14590443686006827</c:v>
                </c:pt>
                <c:pt idx="1296">
                  <c:v>-0.13566552901023887</c:v>
                </c:pt>
                <c:pt idx="1297">
                  <c:v>-0.1313993174061433</c:v>
                </c:pt>
                <c:pt idx="1298">
                  <c:v>-0.12201365187713309</c:v>
                </c:pt>
                <c:pt idx="1299">
                  <c:v>-0.13822525597269619</c:v>
                </c:pt>
                <c:pt idx="1300">
                  <c:v>-0.14078498293515362</c:v>
                </c:pt>
                <c:pt idx="1301">
                  <c:v>-0.14163822525597269</c:v>
                </c:pt>
                <c:pt idx="1302">
                  <c:v>-0.14931740614334466</c:v>
                </c:pt>
                <c:pt idx="1303">
                  <c:v>-0.15102389078498291</c:v>
                </c:pt>
                <c:pt idx="1304">
                  <c:v>-0.1578498293515358</c:v>
                </c:pt>
                <c:pt idx="1305">
                  <c:v>-0.17576791808873715</c:v>
                </c:pt>
                <c:pt idx="1306">
                  <c:v>-0.1774744027303754</c:v>
                </c:pt>
                <c:pt idx="1307">
                  <c:v>-0.17064846416382251</c:v>
                </c:pt>
                <c:pt idx="1308">
                  <c:v>-0.16040955631399323</c:v>
                </c:pt>
                <c:pt idx="1309">
                  <c:v>-0.16296928327645055</c:v>
                </c:pt>
                <c:pt idx="1310">
                  <c:v>-0.16467576791808869</c:v>
                </c:pt>
                <c:pt idx="1311">
                  <c:v>-0.15358361774744023</c:v>
                </c:pt>
                <c:pt idx="1312">
                  <c:v>-0.13566552901023887</c:v>
                </c:pt>
                <c:pt idx="1313">
                  <c:v>-0.14334470989761094</c:v>
                </c:pt>
                <c:pt idx="1314">
                  <c:v>-0.12713310580204773</c:v>
                </c:pt>
                <c:pt idx="1315">
                  <c:v>-0.12542662116040959</c:v>
                </c:pt>
                <c:pt idx="1316">
                  <c:v>-0.12542662116040959</c:v>
                </c:pt>
                <c:pt idx="1317">
                  <c:v>-0.12116040955631402</c:v>
                </c:pt>
                <c:pt idx="1318">
                  <c:v>-0.13310580204778155</c:v>
                </c:pt>
                <c:pt idx="1319">
                  <c:v>-0.14419795221843001</c:v>
                </c:pt>
                <c:pt idx="1320">
                  <c:v>-0.13225255972696248</c:v>
                </c:pt>
                <c:pt idx="1321">
                  <c:v>-0.13054607508532423</c:v>
                </c:pt>
                <c:pt idx="1322">
                  <c:v>-0.1186006825938567</c:v>
                </c:pt>
                <c:pt idx="1323">
                  <c:v>-0.10580204778156999</c:v>
                </c:pt>
                <c:pt idx="1324">
                  <c:v>-8.9590443686006771E-2</c:v>
                </c:pt>
                <c:pt idx="1325">
                  <c:v>-9.8976109215017094E-2</c:v>
                </c:pt>
                <c:pt idx="1326">
                  <c:v>-0.10153583617747441</c:v>
                </c:pt>
                <c:pt idx="1327">
                  <c:v>-0.1049488054607508</c:v>
                </c:pt>
                <c:pt idx="1328">
                  <c:v>-9.8976109215017094E-2</c:v>
                </c:pt>
                <c:pt idx="1329">
                  <c:v>-9.9829351535836164E-2</c:v>
                </c:pt>
                <c:pt idx="1330">
                  <c:v>-9.7269624573378843E-2</c:v>
                </c:pt>
                <c:pt idx="1331">
                  <c:v>-9.3856655290102342E-2</c:v>
                </c:pt>
                <c:pt idx="1332">
                  <c:v>-9.3856655290102342E-2</c:v>
                </c:pt>
                <c:pt idx="1333">
                  <c:v>-9.6416382252559774E-2</c:v>
                </c:pt>
                <c:pt idx="1334">
                  <c:v>-9.6416382252559774E-2</c:v>
                </c:pt>
                <c:pt idx="1335">
                  <c:v>-8.8737201365187701E-2</c:v>
                </c:pt>
                <c:pt idx="1336">
                  <c:v>-8.105802047781574E-2</c:v>
                </c:pt>
                <c:pt idx="1337">
                  <c:v>-7.5085324232081918E-2</c:v>
                </c:pt>
                <c:pt idx="1338">
                  <c:v>-8.5324232081911311E-2</c:v>
                </c:pt>
                <c:pt idx="1339">
                  <c:v>-9.0443686006825952E-2</c:v>
                </c:pt>
                <c:pt idx="1340">
                  <c:v>-0.10324232081911267</c:v>
                </c:pt>
                <c:pt idx="1341">
                  <c:v>-0.10409556313993173</c:v>
                </c:pt>
                <c:pt idx="1342">
                  <c:v>-8.7883959044368631E-2</c:v>
                </c:pt>
                <c:pt idx="1343">
                  <c:v>-7.9351535836177489E-2</c:v>
                </c:pt>
                <c:pt idx="1344">
                  <c:v>-8.447098976109213E-2</c:v>
                </c:pt>
                <c:pt idx="1345">
                  <c:v>-9.1296928327645022E-2</c:v>
                </c:pt>
                <c:pt idx="1346">
                  <c:v>-8.6177474402730381E-2</c:v>
                </c:pt>
                <c:pt idx="1347">
                  <c:v>-9.3856655290102342E-2</c:v>
                </c:pt>
                <c:pt idx="1348">
                  <c:v>-9.3856655290102342E-2</c:v>
                </c:pt>
                <c:pt idx="1349">
                  <c:v>-0.10324232081911267</c:v>
                </c:pt>
                <c:pt idx="1350">
                  <c:v>-9.4709897610921523E-2</c:v>
                </c:pt>
                <c:pt idx="1351">
                  <c:v>-8.2764505119453879E-2</c:v>
                </c:pt>
                <c:pt idx="1352">
                  <c:v>-9.1296928327645022E-2</c:v>
                </c:pt>
                <c:pt idx="1353">
                  <c:v>-9.3003412969283272E-2</c:v>
                </c:pt>
                <c:pt idx="1354">
                  <c:v>-9.3856655290102342E-2</c:v>
                </c:pt>
                <c:pt idx="1355">
                  <c:v>-9.2150170648464202E-2</c:v>
                </c:pt>
                <c:pt idx="1356">
                  <c:v>-9.8976109215017094E-2</c:v>
                </c:pt>
                <c:pt idx="1357">
                  <c:v>-0.10153583617747441</c:v>
                </c:pt>
                <c:pt idx="1358">
                  <c:v>-0.11604095563139927</c:v>
                </c:pt>
                <c:pt idx="1359">
                  <c:v>-0.10409556313993173</c:v>
                </c:pt>
                <c:pt idx="1360">
                  <c:v>-0.10750853242320824</c:v>
                </c:pt>
                <c:pt idx="1361">
                  <c:v>-0.12542662116040959</c:v>
                </c:pt>
                <c:pt idx="1362">
                  <c:v>-0.11604095563139927</c:v>
                </c:pt>
                <c:pt idx="1363">
                  <c:v>-0.10068259385665534</c:v>
                </c:pt>
                <c:pt idx="1364">
                  <c:v>-0.10836177474402731</c:v>
                </c:pt>
                <c:pt idx="1365">
                  <c:v>-0.11177474402730381</c:v>
                </c:pt>
                <c:pt idx="1366">
                  <c:v>-0.11604095563139927</c:v>
                </c:pt>
                <c:pt idx="1367">
                  <c:v>-0.12201365187713309</c:v>
                </c:pt>
                <c:pt idx="1368">
                  <c:v>-0.1151877133105802</c:v>
                </c:pt>
                <c:pt idx="1369">
                  <c:v>-0.11945392491467577</c:v>
                </c:pt>
                <c:pt idx="1370">
                  <c:v>-0.12457337883959041</c:v>
                </c:pt>
                <c:pt idx="1371">
                  <c:v>-0.12627986348122866</c:v>
                </c:pt>
                <c:pt idx="1372">
                  <c:v>-0.12627986348122866</c:v>
                </c:pt>
                <c:pt idx="1373">
                  <c:v>-0.1313993174061433</c:v>
                </c:pt>
                <c:pt idx="1374">
                  <c:v>-0.12457337883959041</c:v>
                </c:pt>
                <c:pt idx="1375">
                  <c:v>-0.12542662116040959</c:v>
                </c:pt>
                <c:pt idx="1376">
                  <c:v>-0.12286689419795227</c:v>
                </c:pt>
                <c:pt idx="1377">
                  <c:v>-0.12201365187713309</c:v>
                </c:pt>
                <c:pt idx="1378">
                  <c:v>-0.12798634812286691</c:v>
                </c:pt>
                <c:pt idx="1379">
                  <c:v>-0.13651877133105805</c:v>
                </c:pt>
                <c:pt idx="1380">
                  <c:v>-0.12883959044368598</c:v>
                </c:pt>
                <c:pt idx="1381">
                  <c:v>-0.13993174061433444</c:v>
                </c:pt>
                <c:pt idx="1382">
                  <c:v>-0.13566552901023887</c:v>
                </c:pt>
                <c:pt idx="1383">
                  <c:v>-0.13225255972696248</c:v>
                </c:pt>
                <c:pt idx="1384">
                  <c:v>-0.12798634812286691</c:v>
                </c:pt>
                <c:pt idx="1385">
                  <c:v>-0.13225255972696248</c:v>
                </c:pt>
                <c:pt idx="1386">
                  <c:v>-0.13395904436860073</c:v>
                </c:pt>
                <c:pt idx="1387">
                  <c:v>-0.13907849829351537</c:v>
                </c:pt>
                <c:pt idx="1388">
                  <c:v>-0.14249146757679176</c:v>
                </c:pt>
                <c:pt idx="1389">
                  <c:v>-0.14249146757679176</c:v>
                </c:pt>
                <c:pt idx="1390">
                  <c:v>-0.13651877133105805</c:v>
                </c:pt>
                <c:pt idx="1391">
                  <c:v>-0.12969283276450516</c:v>
                </c:pt>
                <c:pt idx="1392">
                  <c:v>-0.12542662116040959</c:v>
                </c:pt>
                <c:pt idx="1393">
                  <c:v>-0.12542662116040959</c:v>
                </c:pt>
                <c:pt idx="1394">
                  <c:v>-0.12030716723549484</c:v>
                </c:pt>
                <c:pt idx="1395">
                  <c:v>-0.1348122866894198</c:v>
                </c:pt>
                <c:pt idx="1396">
                  <c:v>-0.14078498293515362</c:v>
                </c:pt>
                <c:pt idx="1397">
                  <c:v>-0.14419795221843001</c:v>
                </c:pt>
                <c:pt idx="1398">
                  <c:v>-0.15273037542662116</c:v>
                </c:pt>
                <c:pt idx="1399">
                  <c:v>-0.17235494880546076</c:v>
                </c:pt>
                <c:pt idx="1400">
                  <c:v>-0.18259385665529015</c:v>
                </c:pt>
                <c:pt idx="1401">
                  <c:v>-0.18344709897610922</c:v>
                </c:pt>
                <c:pt idx="1402">
                  <c:v>-0.1808873720136519</c:v>
                </c:pt>
                <c:pt idx="1403">
                  <c:v>-0.17491467576791808</c:v>
                </c:pt>
                <c:pt idx="1404">
                  <c:v>-0.1774744027303754</c:v>
                </c:pt>
                <c:pt idx="1405">
                  <c:v>-0.16808873720136519</c:v>
                </c:pt>
                <c:pt idx="1406">
                  <c:v>-0.17491467576791808</c:v>
                </c:pt>
                <c:pt idx="1407">
                  <c:v>-0.17406143344709901</c:v>
                </c:pt>
                <c:pt idx="1408">
                  <c:v>-0.1774744027303754</c:v>
                </c:pt>
                <c:pt idx="1409">
                  <c:v>-0.1877133105802048</c:v>
                </c:pt>
                <c:pt idx="1410">
                  <c:v>-0.20307167235494883</c:v>
                </c:pt>
                <c:pt idx="1411">
                  <c:v>-0.20221843003412965</c:v>
                </c:pt>
                <c:pt idx="1412">
                  <c:v>-0.20563139931740615</c:v>
                </c:pt>
                <c:pt idx="1413">
                  <c:v>-0.20989761092150172</c:v>
                </c:pt>
                <c:pt idx="1414">
                  <c:v>-0.20819112627986347</c:v>
                </c:pt>
                <c:pt idx="1415">
                  <c:v>-0.21160409556313997</c:v>
                </c:pt>
                <c:pt idx="1416">
                  <c:v>-0.2073378839590444</c:v>
                </c:pt>
                <c:pt idx="1417">
                  <c:v>-0.21075085324232079</c:v>
                </c:pt>
                <c:pt idx="1418">
                  <c:v>-0.22440273037542657</c:v>
                </c:pt>
                <c:pt idx="1419">
                  <c:v>-0.22525597269624575</c:v>
                </c:pt>
                <c:pt idx="1420">
                  <c:v>-0.23976109215017061</c:v>
                </c:pt>
                <c:pt idx="1421">
                  <c:v>-0.26194539249146753</c:v>
                </c:pt>
                <c:pt idx="1422">
                  <c:v>-0.25597269624573382</c:v>
                </c:pt>
                <c:pt idx="1423">
                  <c:v>-0.24488054607508536</c:v>
                </c:pt>
                <c:pt idx="1424">
                  <c:v>-0.22781569965870307</c:v>
                </c:pt>
                <c:pt idx="1425">
                  <c:v>-0.2303754266211604</c:v>
                </c:pt>
                <c:pt idx="1426">
                  <c:v>-0.24402730375426618</c:v>
                </c:pt>
                <c:pt idx="1427">
                  <c:v>-0.26365187713310578</c:v>
                </c:pt>
                <c:pt idx="1428">
                  <c:v>-0.26194539249146753</c:v>
                </c:pt>
                <c:pt idx="1429">
                  <c:v>-0.24829351535836175</c:v>
                </c:pt>
                <c:pt idx="1430">
                  <c:v>-0.25426621160409557</c:v>
                </c:pt>
                <c:pt idx="1431">
                  <c:v>-0.25</c:v>
                </c:pt>
                <c:pt idx="1432">
                  <c:v>-0.24829351535836175</c:v>
                </c:pt>
                <c:pt idx="1433">
                  <c:v>-0.24744027303754268</c:v>
                </c:pt>
                <c:pt idx="1434">
                  <c:v>-0.24146757679180886</c:v>
                </c:pt>
                <c:pt idx="1435">
                  <c:v>-0.2303754266211604</c:v>
                </c:pt>
                <c:pt idx="1436">
                  <c:v>-0.23208191126279865</c:v>
                </c:pt>
                <c:pt idx="1437">
                  <c:v>-0.21075085324232079</c:v>
                </c:pt>
                <c:pt idx="1438">
                  <c:v>-0.20221843003412965</c:v>
                </c:pt>
                <c:pt idx="1439">
                  <c:v>-0.21928327645051193</c:v>
                </c:pt>
                <c:pt idx="1440">
                  <c:v>-0.23464163822525597</c:v>
                </c:pt>
                <c:pt idx="1441">
                  <c:v>-0.25</c:v>
                </c:pt>
                <c:pt idx="1442">
                  <c:v>-0.26535836177474403</c:v>
                </c:pt>
                <c:pt idx="1443">
                  <c:v>-0.26279863481228671</c:v>
                </c:pt>
                <c:pt idx="1444">
                  <c:v>-0.2662116040955631</c:v>
                </c:pt>
                <c:pt idx="1445">
                  <c:v>-0.27730375426621157</c:v>
                </c:pt>
                <c:pt idx="1446">
                  <c:v>-0.27474402730375425</c:v>
                </c:pt>
                <c:pt idx="1447">
                  <c:v>-0.26450511945392496</c:v>
                </c:pt>
                <c:pt idx="1448">
                  <c:v>-0.27133105802047786</c:v>
                </c:pt>
                <c:pt idx="1449">
                  <c:v>-0.24744027303754268</c:v>
                </c:pt>
                <c:pt idx="1450">
                  <c:v>-0.23122866894197958</c:v>
                </c:pt>
                <c:pt idx="1451">
                  <c:v>-0.22610921501706482</c:v>
                </c:pt>
                <c:pt idx="1452">
                  <c:v>-0.20989761092150172</c:v>
                </c:pt>
                <c:pt idx="1453">
                  <c:v>-0.19880546075085326</c:v>
                </c:pt>
                <c:pt idx="1454">
                  <c:v>-0.19453924914675769</c:v>
                </c:pt>
                <c:pt idx="1455">
                  <c:v>-0.21416382252559729</c:v>
                </c:pt>
                <c:pt idx="1456">
                  <c:v>-0.2235494880546075</c:v>
                </c:pt>
                <c:pt idx="1457">
                  <c:v>-0.21501706484641636</c:v>
                </c:pt>
                <c:pt idx="1458">
                  <c:v>-0.21587030716723554</c:v>
                </c:pt>
                <c:pt idx="1459">
                  <c:v>-0.2073378839590444</c:v>
                </c:pt>
                <c:pt idx="1460">
                  <c:v>-0.20904436860068254</c:v>
                </c:pt>
                <c:pt idx="1461">
                  <c:v>-0.21160409556313997</c:v>
                </c:pt>
                <c:pt idx="1462">
                  <c:v>-0.2039249146757679</c:v>
                </c:pt>
                <c:pt idx="1463">
                  <c:v>-0.20051194539249151</c:v>
                </c:pt>
                <c:pt idx="1464">
                  <c:v>-0.2039249146757679</c:v>
                </c:pt>
                <c:pt idx="1465">
                  <c:v>-0.2039249146757679</c:v>
                </c:pt>
                <c:pt idx="1466">
                  <c:v>-0.21245733788395904</c:v>
                </c:pt>
                <c:pt idx="1467">
                  <c:v>-0.2235494880546075</c:v>
                </c:pt>
                <c:pt idx="1468">
                  <c:v>-0.22440273037542657</c:v>
                </c:pt>
                <c:pt idx="1469">
                  <c:v>-0.19368600682593862</c:v>
                </c:pt>
                <c:pt idx="1470">
                  <c:v>-0.19027303754266212</c:v>
                </c:pt>
                <c:pt idx="1471">
                  <c:v>-0.18003412969283272</c:v>
                </c:pt>
                <c:pt idx="1472">
                  <c:v>-0.19197952218430037</c:v>
                </c:pt>
                <c:pt idx="1473">
                  <c:v>-0.19880546075085326</c:v>
                </c:pt>
                <c:pt idx="1474">
                  <c:v>-0.20221843003412965</c:v>
                </c:pt>
                <c:pt idx="1475">
                  <c:v>-0.1877133105802048</c:v>
                </c:pt>
                <c:pt idx="1476">
                  <c:v>-0.19027303754266212</c:v>
                </c:pt>
                <c:pt idx="1477">
                  <c:v>-0.19539249146757676</c:v>
                </c:pt>
                <c:pt idx="1478">
                  <c:v>-0.20051194539249151</c:v>
                </c:pt>
                <c:pt idx="1479">
                  <c:v>-0.19112627986348119</c:v>
                </c:pt>
                <c:pt idx="1480">
                  <c:v>-0.1877133105802048</c:v>
                </c:pt>
                <c:pt idx="1481">
                  <c:v>-0.18344709897610922</c:v>
                </c:pt>
                <c:pt idx="1482">
                  <c:v>-0.18344709897610922</c:v>
                </c:pt>
                <c:pt idx="1483">
                  <c:v>-0.18344709897610922</c:v>
                </c:pt>
                <c:pt idx="1484">
                  <c:v>-0.18686006825938561</c:v>
                </c:pt>
                <c:pt idx="1485">
                  <c:v>-0.20136518771331058</c:v>
                </c:pt>
                <c:pt idx="1486">
                  <c:v>-0.20051194539249151</c:v>
                </c:pt>
                <c:pt idx="1487">
                  <c:v>-0.21587030716723554</c:v>
                </c:pt>
                <c:pt idx="1488">
                  <c:v>-0.23976109215017061</c:v>
                </c:pt>
                <c:pt idx="1489">
                  <c:v>-0.24232081911262804</c:v>
                </c:pt>
                <c:pt idx="1490">
                  <c:v>-0.2337883959044369</c:v>
                </c:pt>
                <c:pt idx="1491">
                  <c:v>-0.22013651877133111</c:v>
                </c:pt>
                <c:pt idx="1492">
                  <c:v>-0.24146757679180886</c:v>
                </c:pt>
                <c:pt idx="1493">
                  <c:v>-0.23976109215017061</c:v>
                </c:pt>
                <c:pt idx="1494">
                  <c:v>-0.25682593856655289</c:v>
                </c:pt>
                <c:pt idx="1495">
                  <c:v>-0.24402730375426618</c:v>
                </c:pt>
                <c:pt idx="1496">
                  <c:v>-0.2534129692832765</c:v>
                </c:pt>
                <c:pt idx="1497">
                  <c:v>-0.25682593856655289</c:v>
                </c:pt>
                <c:pt idx="1498">
                  <c:v>-0.2662116040955631</c:v>
                </c:pt>
                <c:pt idx="1499">
                  <c:v>-0.26706484641638228</c:v>
                </c:pt>
                <c:pt idx="1500">
                  <c:v>-0.27133105802047786</c:v>
                </c:pt>
                <c:pt idx="1501">
                  <c:v>-0.26109215017064846</c:v>
                </c:pt>
                <c:pt idx="1502">
                  <c:v>-0.28327645051194539</c:v>
                </c:pt>
                <c:pt idx="1503">
                  <c:v>-0.28839590443686003</c:v>
                </c:pt>
                <c:pt idx="1504">
                  <c:v>-0.28839590443686003</c:v>
                </c:pt>
                <c:pt idx="1505">
                  <c:v>-0.27730375426621157</c:v>
                </c:pt>
                <c:pt idx="1506">
                  <c:v>-0.27730375426621157</c:v>
                </c:pt>
                <c:pt idx="1507">
                  <c:v>-0.2764505119453925</c:v>
                </c:pt>
                <c:pt idx="1508">
                  <c:v>-0.28071672354948807</c:v>
                </c:pt>
                <c:pt idx="1509">
                  <c:v>-0.27986348122866889</c:v>
                </c:pt>
                <c:pt idx="1510">
                  <c:v>-0.27986348122866889</c:v>
                </c:pt>
                <c:pt idx="1511">
                  <c:v>-0.30460750853242324</c:v>
                </c:pt>
                <c:pt idx="1512">
                  <c:v>-0.3122866894197952</c:v>
                </c:pt>
                <c:pt idx="1513">
                  <c:v>-0.31569965870307171</c:v>
                </c:pt>
                <c:pt idx="1514">
                  <c:v>-0.32764505119453924</c:v>
                </c:pt>
                <c:pt idx="1515">
                  <c:v>-0.33020477815699656</c:v>
                </c:pt>
                <c:pt idx="1516">
                  <c:v>-0.33617747440273038</c:v>
                </c:pt>
                <c:pt idx="1517">
                  <c:v>-0.34044368600682595</c:v>
                </c:pt>
                <c:pt idx="1518">
                  <c:v>-0.34726962457337884</c:v>
                </c:pt>
                <c:pt idx="1519">
                  <c:v>-0.35153583617747441</c:v>
                </c:pt>
                <c:pt idx="1520">
                  <c:v>-0.36092150170648463</c:v>
                </c:pt>
                <c:pt idx="1521">
                  <c:v>-0.36774744027303752</c:v>
                </c:pt>
                <c:pt idx="1522">
                  <c:v>-0.37030716723549484</c:v>
                </c:pt>
                <c:pt idx="1523">
                  <c:v>-0.38054607508532423</c:v>
                </c:pt>
                <c:pt idx="1524">
                  <c:v>-0.38310580204778155</c:v>
                </c:pt>
                <c:pt idx="1525">
                  <c:v>-0.37798634812286691</c:v>
                </c:pt>
                <c:pt idx="1526">
                  <c:v>-0.37798634812286691</c:v>
                </c:pt>
                <c:pt idx="1527">
                  <c:v>-0.38395904436860073</c:v>
                </c:pt>
                <c:pt idx="1528">
                  <c:v>-0.37116040955631402</c:v>
                </c:pt>
                <c:pt idx="1529">
                  <c:v>-0.36774744027303752</c:v>
                </c:pt>
                <c:pt idx="1530">
                  <c:v>-0.34129692832764502</c:v>
                </c:pt>
                <c:pt idx="1531">
                  <c:v>-0.32935153583617749</c:v>
                </c:pt>
                <c:pt idx="1532">
                  <c:v>-0.34385665529010234</c:v>
                </c:pt>
                <c:pt idx="1533">
                  <c:v>-0.3421501706484642</c:v>
                </c:pt>
                <c:pt idx="1534">
                  <c:v>-0.32935153583617749</c:v>
                </c:pt>
                <c:pt idx="1535">
                  <c:v>-0.32423208191126285</c:v>
                </c:pt>
                <c:pt idx="1536">
                  <c:v>-0.33020477815699656</c:v>
                </c:pt>
                <c:pt idx="1537">
                  <c:v>-0.34812286689419791</c:v>
                </c:pt>
                <c:pt idx="1538">
                  <c:v>-0.34897610921501709</c:v>
                </c:pt>
                <c:pt idx="1539">
                  <c:v>-0.34641638225255977</c:v>
                </c:pt>
                <c:pt idx="1540">
                  <c:v>-0.32679180887372017</c:v>
                </c:pt>
                <c:pt idx="1541">
                  <c:v>-0.32337883959044367</c:v>
                </c:pt>
                <c:pt idx="1542">
                  <c:v>-0.32508532423208192</c:v>
                </c:pt>
                <c:pt idx="1543">
                  <c:v>-0.32423208191126285</c:v>
                </c:pt>
                <c:pt idx="1544">
                  <c:v>-0.30375426621160406</c:v>
                </c:pt>
                <c:pt idx="1545">
                  <c:v>-0.31399317406143346</c:v>
                </c:pt>
                <c:pt idx="1546">
                  <c:v>-0.32167235494880542</c:v>
                </c:pt>
                <c:pt idx="1547">
                  <c:v>-0.31996587030716728</c:v>
                </c:pt>
                <c:pt idx="1548">
                  <c:v>-0.3225255972696246</c:v>
                </c:pt>
                <c:pt idx="1549">
                  <c:v>-0.31058020477815695</c:v>
                </c:pt>
                <c:pt idx="1550">
                  <c:v>-0.2960750853242321</c:v>
                </c:pt>
                <c:pt idx="1551">
                  <c:v>-0.28924914675767921</c:v>
                </c:pt>
                <c:pt idx="1552">
                  <c:v>-0.2662116040955631</c:v>
                </c:pt>
                <c:pt idx="1553">
                  <c:v>-0.24744027303754268</c:v>
                </c:pt>
                <c:pt idx="1554">
                  <c:v>-0.24488054607508536</c:v>
                </c:pt>
                <c:pt idx="1555">
                  <c:v>-0.24146757679180886</c:v>
                </c:pt>
                <c:pt idx="1556">
                  <c:v>-0.23634812286689422</c:v>
                </c:pt>
                <c:pt idx="1557">
                  <c:v>-0.22610921501706482</c:v>
                </c:pt>
                <c:pt idx="1558">
                  <c:v>-0.22781569965870307</c:v>
                </c:pt>
                <c:pt idx="1559">
                  <c:v>-0.24061433447098979</c:v>
                </c:pt>
                <c:pt idx="1560">
                  <c:v>-0.26877133105802042</c:v>
                </c:pt>
                <c:pt idx="1561">
                  <c:v>-0.25255972696245732</c:v>
                </c:pt>
                <c:pt idx="1562">
                  <c:v>-0.22525597269624575</c:v>
                </c:pt>
                <c:pt idx="1563">
                  <c:v>-0.22269624573378843</c:v>
                </c:pt>
                <c:pt idx="1564">
                  <c:v>-0.21587030716723554</c:v>
                </c:pt>
                <c:pt idx="1565">
                  <c:v>-0.21587030716723554</c:v>
                </c:pt>
                <c:pt idx="1566">
                  <c:v>-0.23208191126279865</c:v>
                </c:pt>
                <c:pt idx="1567">
                  <c:v>-0.23464163822525597</c:v>
                </c:pt>
                <c:pt idx="1568">
                  <c:v>-0.22440273037542657</c:v>
                </c:pt>
                <c:pt idx="1569">
                  <c:v>-0.21501706484641636</c:v>
                </c:pt>
                <c:pt idx="1570">
                  <c:v>-0.21245733788395904</c:v>
                </c:pt>
                <c:pt idx="1571">
                  <c:v>-0.23208191126279865</c:v>
                </c:pt>
                <c:pt idx="1572">
                  <c:v>-0.21757679180887368</c:v>
                </c:pt>
                <c:pt idx="1573">
                  <c:v>-0.24232081911262804</c:v>
                </c:pt>
                <c:pt idx="1574">
                  <c:v>-0.23890784982935154</c:v>
                </c:pt>
                <c:pt idx="1575">
                  <c:v>-0.24829351535836175</c:v>
                </c:pt>
                <c:pt idx="1576">
                  <c:v>-0.24829351535836175</c:v>
                </c:pt>
                <c:pt idx="1577">
                  <c:v>-0.2235494880546075</c:v>
                </c:pt>
                <c:pt idx="1578">
                  <c:v>-0.226962457337884</c:v>
                </c:pt>
                <c:pt idx="1579">
                  <c:v>-0.21075085324232079</c:v>
                </c:pt>
                <c:pt idx="1580">
                  <c:v>-0.19368600682593862</c:v>
                </c:pt>
                <c:pt idx="1581">
                  <c:v>-0.20051194539249151</c:v>
                </c:pt>
                <c:pt idx="1582">
                  <c:v>-0.19197952218430037</c:v>
                </c:pt>
                <c:pt idx="1583">
                  <c:v>-0.20051194539249151</c:v>
                </c:pt>
                <c:pt idx="1584">
                  <c:v>-0.18686006825938561</c:v>
                </c:pt>
                <c:pt idx="1585">
                  <c:v>-0.18856655290102387</c:v>
                </c:pt>
                <c:pt idx="1586">
                  <c:v>-0.20136518771331058</c:v>
                </c:pt>
                <c:pt idx="1587">
                  <c:v>-0.2073378839590444</c:v>
                </c:pt>
                <c:pt idx="1588">
                  <c:v>-0.18941979522184305</c:v>
                </c:pt>
                <c:pt idx="1589">
                  <c:v>-0.17576791808873715</c:v>
                </c:pt>
                <c:pt idx="1590">
                  <c:v>-0.18174061433447097</c:v>
                </c:pt>
                <c:pt idx="1591">
                  <c:v>-0.18941979522184305</c:v>
                </c:pt>
                <c:pt idx="1592">
                  <c:v>-0.18600682593856654</c:v>
                </c:pt>
                <c:pt idx="1593">
                  <c:v>-0.19880546075085326</c:v>
                </c:pt>
                <c:pt idx="1594">
                  <c:v>-0.19368600682593862</c:v>
                </c:pt>
                <c:pt idx="1595">
                  <c:v>-0.20563139931740615</c:v>
                </c:pt>
                <c:pt idx="1596">
                  <c:v>-0.20563139931740615</c:v>
                </c:pt>
                <c:pt idx="1597">
                  <c:v>-0.21501706484641636</c:v>
                </c:pt>
                <c:pt idx="1598">
                  <c:v>-0.19027303754266212</c:v>
                </c:pt>
                <c:pt idx="1599">
                  <c:v>-0.18259385665529015</c:v>
                </c:pt>
                <c:pt idx="1600">
                  <c:v>-0.16979522184300344</c:v>
                </c:pt>
                <c:pt idx="1601">
                  <c:v>-0.18515358361774747</c:v>
                </c:pt>
                <c:pt idx="1602">
                  <c:v>-0.19283276450511944</c:v>
                </c:pt>
                <c:pt idx="1603">
                  <c:v>-0.20563139931740615</c:v>
                </c:pt>
                <c:pt idx="1604">
                  <c:v>-0.21160409556313997</c:v>
                </c:pt>
                <c:pt idx="1605">
                  <c:v>-0.21501706484641636</c:v>
                </c:pt>
                <c:pt idx="1606">
                  <c:v>-0.21587030716723554</c:v>
                </c:pt>
                <c:pt idx="1607">
                  <c:v>-0.226962457337884</c:v>
                </c:pt>
                <c:pt idx="1608">
                  <c:v>-0.2235494880546075</c:v>
                </c:pt>
                <c:pt idx="1609">
                  <c:v>-0.22013651877133111</c:v>
                </c:pt>
                <c:pt idx="1610">
                  <c:v>-0.2235494880546075</c:v>
                </c:pt>
                <c:pt idx="1611">
                  <c:v>-0.22610921501706482</c:v>
                </c:pt>
                <c:pt idx="1612">
                  <c:v>-0.2235494880546075</c:v>
                </c:pt>
                <c:pt idx="1613">
                  <c:v>-0.21757679180887368</c:v>
                </c:pt>
                <c:pt idx="1614">
                  <c:v>-0.20136518771331058</c:v>
                </c:pt>
                <c:pt idx="1615">
                  <c:v>-0.19027303754266212</c:v>
                </c:pt>
                <c:pt idx="1616">
                  <c:v>-0.18941979522184305</c:v>
                </c:pt>
                <c:pt idx="1617">
                  <c:v>-0.19027303754266212</c:v>
                </c:pt>
                <c:pt idx="1618">
                  <c:v>-0.17150170648464169</c:v>
                </c:pt>
                <c:pt idx="1619">
                  <c:v>-0.17320819112627983</c:v>
                </c:pt>
                <c:pt idx="1620">
                  <c:v>-0.19197952218430037</c:v>
                </c:pt>
                <c:pt idx="1621">
                  <c:v>-0.19283276450511944</c:v>
                </c:pt>
                <c:pt idx="1622">
                  <c:v>-0.20989761092150172</c:v>
                </c:pt>
                <c:pt idx="1623">
                  <c:v>-0.2039249146757679</c:v>
                </c:pt>
                <c:pt idx="1624">
                  <c:v>-0.19965870307167233</c:v>
                </c:pt>
                <c:pt idx="1625">
                  <c:v>-0.19880546075085326</c:v>
                </c:pt>
                <c:pt idx="1626">
                  <c:v>-0.18686006825938561</c:v>
                </c:pt>
                <c:pt idx="1627">
                  <c:v>-0.17662116040955633</c:v>
                </c:pt>
                <c:pt idx="1628">
                  <c:v>-0.17576791808873715</c:v>
                </c:pt>
                <c:pt idx="1629">
                  <c:v>-0.15614334470989766</c:v>
                </c:pt>
                <c:pt idx="1630">
                  <c:v>-0.17576791808873715</c:v>
                </c:pt>
                <c:pt idx="1631">
                  <c:v>-0.18430034129692829</c:v>
                </c:pt>
                <c:pt idx="1632">
                  <c:v>-0.17576791808873715</c:v>
                </c:pt>
                <c:pt idx="1633">
                  <c:v>-0.16040955631399323</c:v>
                </c:pt>
                <c:pt idx="1634">
                  <c:v>-0.15273037542662116</c:v>
                </c:pt>
                <c:pt idx="1635">
                  <c:v>-0.15273037542662116</c:v>
                </c:pt>
                <c:pt idx="1636">
                  <c:v>-0.14163822525597269</c:v>
                </c:pt>
                <c:pt idx="1637">
                  <c:v>-0.1450511945392492</c:v>
                </c:pt>
                <c:pt idx="1638">
                  <c:v>-0.14675767918088733</c:v>
                </c:pt>
                <c:pt idx="1639">
                  <c:v>-0.14334470989761094</c:v>
                </c:pt>
                <c:pt idx="1640">
                  <c:v>-0.12798634812286691</c:v>
                </c:pt>
                <c:pt idx="1641">
                  <c:v>-0.11177474402730381</c:v>
                </c:pt>
                <c:pt idx="1642">
                  <c:v>-0.10665529010238906</c:v>
                </c:pt>
                <c:pt idx="1643">
                  <c:v>-9.5563139931740593E-2</c:v>
                </c:pt>
                <c:pt idx="1644">
                  <c:v>-8.6177474402730381E-2</c:v>
                </c:pt>
                <c:pt idx="1645">
                  <c:v>-7.7645051194539239E-2</c:v>
                </c:pt>
                <c:pt idx="1646">
                  <c:v>-5.9726962457337884E-2</c:v>
                </c:pt>
                <c:pt idx="1647">
                  <c:v>-4.7781569965870352E-2</c:v>
                </c:pt>
                <c:pt idx="1648">
                  <c:v>-5.2901023890784993E-2</c:v>
                </c:pt>
                <c:pt idx="1649">
                  <c:v>-4.4368600682593851E-2</c:v>
                </c:pt>
                <c:pt idx="1650">
                  <c:v>-3.6689419795221889E-2</c:v>
                </c:pt>
                <c:pt idx="1651">
                  <c:v>-4.0102389078498279E-2</c:v>
                </c:pt>
                <c:pt idx="1652">
                  <c:v>-4.26621160409556E-2</c:v>
                </c:pt>
                <c:pt idx="1653">
                  <c:v>-4.522184300341292E-2</c:v>
                </c:pt>
                <c:pt idx="1654">
                  <c:v>-4.9488054607508492E-2</c:v>
                </c:pt>
                <c:pt idx="1655">
                  <c:v>-2.9010238907849817E-2</c:v>
                </c:pt>
                <c:pt idx="1656">
                  <c:v>-2.5597269624573427E-2</c:v>
                </c:pt>
                <c:pt idx="1657">
                  <c:v>-3.3276450511945388E-2</c:v>
                </c:pt>
                <c:pt idx="1658">
                  <c:v>-2.3037542662115995E-2</c:v>
                </c:pt>
                <c:pt idx="1659">
                  <c:v>-1.4505119453924964E-2</c:v>
                </c:pt>
                <c:pt idx="1660">
                  <c:v>-9.385665529010212E-3</c:v>
                </c:pt>
                <c:pt idx="1661">
                  <c:v>-2.4744027303754246E-2</c:v>
                </c:pt>
                <c:pt idx="1662">
                  <c:v>-1.9624573378839605E-2</c:v>
                </c:pt>
                <c:pt idx="1663">
                  <c:v>-2.9010238907849817E-2</c:v>
                </c:pt>
                <c:pt idx="1664">
                  <c:v>-1.1092150170648463E-2</c:v>
                </c:pt>
                <c:pt idx="1665">
                  <c:v>-1.6211604095563104E-2</c:v>
                </c:pt>
                <c:pt idx="1666">
                  <c:v>-1.3651877133105783E-2</c:v>
                </c:pt>
                <c:pt idx="1667">
                  <c:v>-1.3651877133105783E-2</c:v>
                </c:pt>
                <c:pt idx="1668">
                  <c:v>-6.8259385665528916E-3</c:v>
                </c:pt>
                <c:pt idx="1669">
                  <c:v>-5.1194539249146409E-3</c:v>
                </c:pt>
                <c:pt idx="1670">
                  <c:v>-2.5597269624573205E-3</c:v>
                </c:pt>
                <c:pt idx="1671">
                  <c:v>-2.1331058020477855E-2</c:v>
                </c:pt>
                <c:pt idx="1672">
                  <c:v>-2.3037542662115995E-2</c:v>
                </c:pt>
                <c:pt idx="1673">
                  <c:v>-2.7303754266211566E-2</c:v>
                </c:pt>
                <c:pt idx="1674">
                  <c:v>-2.9863481228668887E-2</c:v>
                </c:pt>
                <c:pt idx="1675">
                  <c:v>-3.1569965870307137E-2</c:v>
                </c:pt>
                <c:pt idx="1676">
                  <c:v>-2.0477815699658675E-2</c:v>
                </c:pt>
                <c:pt idx="1677">
                  <c:v>-2.4744027303754246E-2</c:v>
                </c:pt>
                <c:pt idx="1678">
                  <c:v>-2.7303754266211566E-2</c:v>
                </c:pt>
                <c:pt idx="1679">
                  <c:v>-2.4744027303754246E-2</c:v>
                </c:pt>
                <c:pt idx="1680">
                  <c:v>-3.4129692832765013E-3</c:v>
                </c:pt>
                <c:pt idx="1681">
                  <c:v>-1.7064846416382506E-3</c:v>
                </c:pt>
                <c:pt idx="1682">
                  <c:v>9.385665529010323E-3</c:v>
                </c:pt>
                <c:pt idx="1683">
                  <c:v>9.385665529010323E-3</c:v>
                </c:pt>
                <c:pt idx="1684">
                  <c:v>-1.7064846416382284E-2</c:v>
                </c:pt>
                <c:pt idx="1685">
                  <c:v>-1.0238907849829393E-2</c:v>
                </c:pt>
                <c:pt idx="1686">
                  <c:v>-3.3276450511945388E-2</c:v>
                </c:pt>
                <c:pt idx="1687">
                  <c:v>-3.2423208191126318E-2</c:v>
                </c:pt>
                <c:pt idx="1688">
                  <c:v>-2.3890784982935176E-2</c:v>
                </c:pt>
                <c:pt idx="1689">
                  <c:v>-3.0716723549488067E-2</c:v>
                </c:pt>
                <c:pt idx="1690">
                  <c:v>-2.6450511945392496E-2</c:v>
                </c:pt>
                <c:pt idx="1691">
                  <c:v>-1.8771331058020424E-2</c:v>
                </c:pt>
                <c:pt idx="1692">
                  <c:v>-1.2798634812286713E-2</c:v>
                </c:pt>
                <c:pt idx="1693">
                  <c:v>-1.7064846416382506E-3</c:v>
                </c:pt>
                <c:pt idx="1694">
                  <c:v>-1.4505119453924964E-2</c:v>
                </c:pt>
                <c:pt idx="1695">
                  <c:v>-2.3037542662115995E-2</c:v>
                </c:pt>
                <c:pt idx="1696">
                  <c:v>-2.1331058020477855E-2</c:v>
                </c:pt>
                <c:pt idx="1697">
                  <c:v>-1.1092150170648463E-2</c:v>
                </c:pt>
                <c:pt idx="1698">
                  <c:v>-2.3890784982935176E-2</c:v>
                </c:pt>
                <c:pt idx="1699">
                  <c:v>-2.6450511945392496E-2</c:v>
                </c:pt>
                <c:pt idx="1700">
                  <c:v>-8.5324232081911422E-3</c:v>
                </c:pt>
                <c:pt idx="1701">
                  <c:v>-1.1092150170648463E-2</c:v>
                </c:pt>
                <c:pt idx="1702">
                  <c:v>0</c:v>
                </c:pt>
                <c:pt idx="1703">
                  <c:v>6.8259385665530026E-3</c:v>
                </c:pt>
                <c:pt idx="1704">
                  <c:v>1.1092150170648463E-2</c:v>
                </c:pt>
                <c:pt idx="1705">
                  <c:v>1.4505119453924964E-2</c:v>
                </c:pt>
                <c:pt idx="1706">
                  <c:v>5.1194539249146409E-3</c:v>
                </c:pt>
                <c:pt idx="1707">
                  <c:v>7.6791808873719614E-3</c:v>
                </c:pt>
                <c:pt idx="1708">
                  <c:v>1.4505119453924964E-2</c:v>
                </c:pt>
                <c:pt idx="1709">
                  <c:v>1.8771331058020424E-2</c:v>
                </c:pt>
                <c:pt idx="1710">
                  <c:v>3.3276450511945388E-2</c:v>
                </c:pt>
                <c:pt idx="1711">
                  <c:v>2.9010238907849928E-2</c:v>
                </c:pt>
                <c:pt idx="1712">
                  <c:v>3.1569965870307248E-2</c:v>
                </c:pt>
                <c:pt idx="1713">
                  <c:v>3.8395904436860029E-2</c:v>
                </c:pt>
                <c:pt idx="1714">
                  <c:v>4.180887372013653E-2</c:v>
                </c:pt>
                <c:pt idx="1715">
                  <c:v>3.4982935153583528E-2</c:v>
                </c:pt>
                <c:pt idx="1716">
                  <c:v>3.1569965870307248E-2</c:v>
                </c:pt>
                <c:pt idx="1717">
                  <c:v>3.4982935153583528E-2</c:v>
                </c:pt>
                <c:pt idx="1718">
                  <c:v>3.7542662116040848E-2</c:v>
                </c:pt>
                <c:pt idx="1719">
                  <c:v>4.180887372013653E-2</c:v>
                </c:pt>
                <c:pt idx="1720">
                  <c:v>1.7918088737201465E-2</c:v>
                </c:pt>
                <c:pt idx="1721">
                  <c:v>-3.4129692832765013E-3</c:v>
                </c:pt>
                <c:pt idx="1722">
                  <c:v>-1.1945392491467532E-2</c:v>
                </c:pt>
                <c:pt idx="1723">
                  <c:v>1.7918088737201465E-2</c:v>
                </c:pt>
                <c:pt idx="1724">
                  <c:v>1.7918088737201465E-2</c:v>
                </c:pt>
                <c:pt idx="1725">
                  <c:v>4.2662116040954601E-3</c:v>
                </c:pt>
                <c:pt idx="1726">
                  <c:v>-3.7542662116040959E-2</c:v>
                </c:pt>
                <c:pt idx="1727">
                  <c:v>-6.9112627986348096E-2</c:v>
                </c:pt>
                <c:pt idx="1728">
                  <c:v>-6.9112627986348096E-2</c:v>
                </c:pt>
                <c:pt idx="1729">
                  <c:v>-5.9726962457337884E-2</c:v>
                </c:pt>
                <c:pt idx="1730">
                  <c:v>-6.4846416382252525E-2</c:v>
                </c:pt>
                <c:pt idx="1731">
                  <c:v>-6.5699658703071706E-2</c:v>
                </c:pt>
                <c:pt idx="1732">
                  <c:v>-5.6313993174061383E-2</c:v>
                </c:pt>
                <c:pt idx="1733">
                  <c:v>-5.2047781569965923E-2</c:v>
                </c:pt>
                <c:pt idx="1734">
                  <c:v>-5.6313993174061383E-2</c:v>
                </c:pt>
                <c:pt idx="1735">
                  <c:v>-5.3754266211604063E-2</c:v>
                </c:pt>
                <c:pt idx="1736">
                  <c:v>-5.6313993174061383E-2</c:v>
                </c:pt>
                <c:pt idx="1737">
                  <c:v>-4.6075085324232101E-2</c:v>
                </c:pt>
                <c:pt idx="1738">
                  <c:v>-5.8873720136518815E-2</c:v>
                </c:pt>
                <c:pt idx="1739">
                  <c:v>-4.6075085324232101E-2</c:v>
                </c:pt>
                <c:pt idx="1740">
                  <c:v>-8.191126279863481E-2</c:v>
                </c:pt>
                <c:pt idx="1741">
                  <c:v>-8.2764505119453879E-2</c:v>
                </c:pt>
                <c:pt idx="1742">
                  <c:v>-8.6177474402730381E-2</c:v>
                </c:pt>
                <c:pt idx="1743">
                  <c:v>-7.3378839590443667E-2</c:v>
                </c:pt>
                <c:pt idx="1744">
                  <c:v>-6.5699658703071706E-2</c:v>
                </c:pt>
                <c:pt idx="1745">
                  <c:v>-6.4846416382252525E-2</c:v>
                </c:pt>
                <c:pt idx="1746">
                  <c:v>-6.6552901023890776E-2</c:v>
                </c:pt>
                <c:pt idx="1747">
                  <c:v>-8.361774744027306E-2</c:v>
                </c:pt>
                <c:pt idx="1748">
                  <c:v>-7.8498293515358308E-2</c:v>
                </c:pt>
                <c:pt idx="1749">
                  <c:v>-9.3856655290102342E-2</c:v>
                </c:pt>
                <c:pt idx="1750">
                  <c:v>-8.7883959044368631E-2</c:v>
                </c:pt>
                <c:pt idx="1751">
                  <c:v>-8.5324232081911311E-2</c:v>
                </c:pt>
                <c:pt idx="1752">
                  <c:v>-9.5563139931740593E-2</c:v>
                </c:pt>
                <c:pt idx="1753">
                  <c:v>-9.8122866894197913E-2</c:v>
                </c:pt>
                <c:pt idx="1754">
                  <c:v>-9.0443686006825952E-2</c:v>
                </c:pt>
                <c:pt idx="1755">
                  <c:v>-8.7883959044368631E-2</c:v>
                </c:pt>
                <c:pt idx="1756">
                  <c:v>-8.191126279863481E-2</c:v>
                </c:pt>
                <c:pt idx="1757">
                  <c:v>-7.4232081911262848E-2</c:v>
                </c:pt>
                <c:pt idx="1758">
                  <c:v>-7.0819112627986347E-2</c:v>
                </c:pt>
                <c:pt idx="1759">
                  <c:v>-5.6313993174061383E-2</c:v>
                </c:pt>
                <c:pt idx="1760">
                  <c:v>-5.1194539249146742E-2</c:v>
                </c:pt>
                <c:pt idx="1761">
                  <c:v>-5.1194539249146742E-2</c:v>
                </c:pt>
                <c:pt idx="1762">
                  <c:v>-5.5460750853242313E-2</c:v>
                </c:pt>
                <c:pt idx="1763">
                  <c:v>-2.5597269624573427E-2</c:v>
                </c:pt>
                <c:pt idx="1764">
                  <c:v>-1.7918088737201354E-2</c:v>
                </c:pt>
                <c:pt idx="1765">
                  <c:v>-1.0238907849829393E-2</c:v>
                </c:pt>
                <c:pt idx="1766">
                  <c:v>-1.9624573378839605E-2</c:v>
                </c:pt>
                <c:pt idx="1767">
                  <c:v>-1.6211604095563104E-2</c:v>
                </c:pt>
                <c:pt idx="1768">
                  <c:v>-1.4505119453924964E-2</c:v>
                </c:pt>
                <c:pt idx="1769">
                  <c:v>-1.1945392491467532E-2</c:v>
                </c:pt>
                <c:pt idx="1770">
                  <c:v>1.6211604095563104E-2</c:v>
                </c:pt>
                <c:pt idx="1771">
                  <c:v>1.8771331058020424E-2</c:v>
                </c:pt>
                <c:pt idx="1772">
                  <c:v>2.6450511945392385E-2</c:v>
                </c:pt>
                <c:pt idx="1773">
                  <c:v>3.7542662116040848E-2</c:v>
                </c:pt>
                <c:pt idx="1774">
                  <c:v>3.1569965870307248E-2</c:v>
                </c:pt>
                <c:pt idx="1775">
                  <c:v>1.8771331058020424E-2</c:v>
                </c:pt>
                <c:pt idx="1776">
                  <c:v>3.0716723549488067E-2</c:v>
                </c:pt>
                <c:pt idx="1777">
                  <c:v>4.180887372013653E-2</c:v>
                </c:pt>
                <c:pt idx="1778">
                  <c:v>5.1194539249146853E-2</c:v>
                </c:pt>
                <c:pt idx="1779">
                  <c:v>5.1194539249146853E-2</c:v>
                </c:pt>
                <c:pt idx="1780">
                  <c:v>6.4846416382252636E-2</c:v>
                </c:pt>
                <c:pt idx="1781">
                  <c:v>6.0580204778156954E-2</c:v>
                </c:pt>
                <c:pt idx="1782">
                  <c:v>4.0955631399317349E-2</c:v>
                </c:pt>
                <c:pt idx="1783">
                  <c:v>5.7167235494880453E-2</c:v>
                </c:pt>
                <c:pt idx="1784">
                  <c:v>6.2286689419795316E-2</c:v>
                </c:pt>
                <c:pt idx="1785">
                  <c:v>6.6552901023890776E-2</c:v>
                </c:pt>
                <c:pt idx="1786">
                  <c:v>7.2525597269624598E-2</c:v>
                </c:pt>
                <c:pt idx="1787">
                  <c:v>6.3139931740614275E-2</c:v>
                </c:pt>
                <c:pt idx="1788">
                  <c:v>6.0580204778156954E-2</c:v>
                </c:pt>
                <c:pt idx="1789">
                  <c:v>6.9112627986348096E-2</c:v>
                </c:pt>
                <c:pt idx="1790">
                  <c:v>8.0204778156996559E-2</c:v>
                </c:pt>
                <c:pt idx="1791">
                  <c:v>9.5563139931740704E-2</c:v>
                </c:pt>
                <c:pt idx="1792">
                  <c:v>0.11006825938566545</c:v>
                </c:pt>
                <c:pt idx="1793">
                  <c:v>0.10324232081911267</c:v>
                </c:pt>
                <c:pt idx="1794">
                  <c:v>0.11860068259385659</c:v>
                </c:pt>
                <c:pt idx="1795">
                  <c:v>0.12201365187713309</c:v>
                </c:pt>
                <c:pt idx="1796">
                  <c:v>0.12627986348122877</c:v>
                </c:pt>
                <c:pt idx="1797">
                  <c:v>0.13822525597269619</c:v>
                </c:pt>
                <c:pt idx="1798">
                  <c:v>0.14931740614334466</c:v>
                </c:pt>
                <c:pt idx="1799">
                  <c:v>0.13225255972696237</c:v>
                </c:pt>
                <c:pt idx="1800">
                  <c:v>0.12372013651877123</c:v>
                </c:pt>
                <c:pt idx="1801">
                  <c:v>0.11774744027303763</c:v>
                </c:pt>
                <c:pt idx="1802">
                  <c:v>0.13481228668941969</c:v>
                </c:pt>
                <c:pt idx="1803">
                  <c:v>0.12030716723549495</c:v>
                </c:pt>
                <c:pt idx="1804">
                  <c:v>0.12372013651877123</c:v>
                </c:pt>
                <c:pt idx="1805">
                  <c:v>0.12969283276450505</c:v>
                </c:pt>
                <c:pt idx="1806">
                  <c:v>0.13310580204778155</c:v>
                </c:pt>
                <c:pt idx="1807">
                  <c:v>0.10836177474402731</c:v>
                </c:pt>
                <c:pt idx="1808">
                  <c:v>9.0443686006825841E-2</c:v>
                </c:pt>
                <c:pt idx="1809">
                  <c:v>9.8976109215016983E-2</c:v>
                </c:pt>
                <c:pt idx="1810">
                  <c:v>0.11262798634812277</c:v>
                </c:pt>
                <c:pt idx="1811">
                  <c:v>0.10580204778156999</c:v>
                </c:pt>
                <c:pt idx="1812">
                  <c:v>0.12542662116040959</c:v>
                </c:pt>
                <c:pt idx="1813">
                  <c:v>0.12201365187713309</c:v>
                </c:pt>
                <c:pt idx="1814">
                  <c:v>0.10068259385665534</c:v>
                </c:pt>
                <c:pt idx="1815">
                  <c:v>9.3003412969283383E-2</c:v>
                </c:pt>
                <c:pt idx="1816">
                  <c:v>7.3378839590443778E-2</c:v>
                </c:pt>
                <c:pt idx="1817">
                  <c:v>7.8498293515358419E-2</c:v>
                </c:pt>
                <c:pt idx="1818">
                  <c:v>8.2764505119453879E-2</c:v>
                </c:pt>
                <c:pt idx="1819">
                  <c:v>7.9351535836177378E-2</c:v>
                </c:pt>
                <c:pt idx="1820">
                  <c:v>8.105802047781574E-2</c:v>
                </c:pt>
                <c:pt idx="1821">
                  <c:v>8.53242320819112E-2</c:v>
                </c:pt>
                <c:pt idx="1822">
                  <c:v>9.8122866894198024E-2</c:v>
                </c:pt>
                <c:pt idx="1823">
                  <c:v>9.3856655290102342E-2</c:v>
                </c:pt>
                <c:pt idx="1824">
                  <c:v>0.1015358361774743</c:v>
                </c:pt>
                <c:pt idx="1825">
                  <c:v>0.1015358361774743</c:v>
                </c:pt>
                <c:pt idx="1826">
                  <c:v>0.10665529010238917</c:v>
                </c:pt>
                <c:pt idx="1827">
                  <c:v>9.9829351535836164E-2</c:v>
                </c:pt>
                <c:pt idx="1828">
                  <c:v>9.2150170648464202E-2</c:v>
                </c:pt>
                <c:pt idx="1829">
                  <c:v>9.5563139931740704E-2</c:v>
                </c:pt>
                <c:pt idx="1830">
                  <c:v>9.5563139931740704E-2</c:v>
                </c:pt>
                <c:pt idx="1831">
                  <c:v>9.6416382252559663E-2</c:v>
                </c:pt>
                <c:pt idx="1832">
                  <c:v>8.7030716723549562E-2</c:v>
                </c:pt>
                <c:pt idx="1833">
                  <c:v>8.1911262798634921E-2</c:v>
                </c:pt>
                <c:pt idx="1834">
                  <c:v>0.10580204778156999</c:v>
                </c:pt>
                <c:pt idx="1835">
                  <c:v>0.10580204778156999</c:v>
                </c:pt>
                <c:pt idx="1836">
                  <c:v>0.10238907849829348</c:v>
                </c:pt>
                <c:pt idx="1837">
                  <c:v>0.10409556313993185</c:v>
                </c:pt>
                <c:pt idx="1838">
                  <c:v>0.10580204778156999</c:v>
                </c:pt>
                <c:pt idx="1839">
                  <c:v>0.12030716723549495</c:v>
                </c:pt>
                <c:pt idx="1840">
                  <c:v>0.11433447098976113</c:v>
                </c:pt>
                <c:pt idx="1841">
                  <c:v>0.11092150170648463</c:v>
                </c:pt>
                <c:pt idx="1842">
                  <c:v>0.13907849829351537</c:v>
                </c:pt>
                <c:pt idx="1843">
                  <c:v>0.16211604095563148</c:v>
                </c:pt>
                <c:pt idx="1844">
                  <c:v>0.1646757679180888</c:v>
                </c:pt>
                <c:pt idx="1845">
                  <c:v>0.14931740614334466</c:v>
                </c:pt>
                <c:pt idx="1846">
                  <c:v>0.1612627986348123</c:v>
                </c:pt>
                <c:pt idx="1847">
                  <c:v>0.16040955631399312</c:v>
                </c:pt>
                <c:pt idx="1848">
                  <c:v>0.1774744027303754</c:v>
                </c:pt>
                <c:pt idx="1849">
                  <c:v>0.19283276450511955</c:v>
                </c:pt>
                <c:pt idx="1850">
                  <c:v>0.19624573378839583</c:v>
                </c:pt>
                <c:pt idx="1851">
                  <c:v>0.19965870307167233</c:v>
                </c:pt>
                <c:pt idx="1852">
                  <c:v>0.19965870307167233</c:v>
                </c:pt>
                <c:pt idx="1853">
                  <c:v>0.21501706484641647</c:v>
                </c:pt>
                <c:pt idx="1854">
                  <c:v>0.20051194539249151</c:v>
                </c:pt>
                <c:pt idx="1855">
                  <c:v>8.6177474402730381E-2</c:v>
                </c:pt>
                <c:pt idx="1856">
                  <c:v>0.11860068259385659</c:v>
                </c:pt>
                <c:pt idx="1857">
                  <c:v>8.7030716723549562E-2</c:v>
                </c:pt>
                <c:pt idx="1858">
                  <c:v>0.11177474402730381</c:v>
                </c:pt>
                <c:pt idx="1859">
                  <c:v>0.12798634812286691</c:v>
                </c:pt>
                <c:pt idx="1860">
                  <c:v>0.12627986348122877</c:v>
                </c:pt>
                <c:pt idx="1861">
                  <c:v>0.14334470989761083</c:v>
                </c:pt>
                <c:pt idx="1862">
                  <c:v>0.14163822525597269</c:v>
                </c:pt>
                <c:pt idx="1863">
                  <c:v>0.14078498293515351</c:v>
                </c:pt>
                <c:pt idx="1864">
                  <c:v>0.12713310580204773</c:v>
                </c:pt>
                <c:pt idx="1865">
                  <c:v>0.11774744027303763</c:v>
                </c:pt>
                <c:pt idx="1866">
                  <c:v>0.12372013651877123</c:v>
                </c:pt>
                <c:pt idx="1867">
                  <c:v>0.11604095563139927</c:v>
                </c:pt>
                <c:pt idx="1868">
                  <c:v>0.12969283276450505</c:v>
                </c:pt>
                <c:pt idx="1869">
                  <c:v>0.13907849829351537</c:v>
                </c:pt>
                <c:pt idx="1870">
                  <c:v>0.13139931740614341</c:v>
                </c:pt>
                <c:pt idx="1871">
                  <c:v>0.12713310580204773</c:v>
                </c:pt>
                <c:pt idx="1872">
                  <c:v>0.12030716723549495</c:v>
                </c:pt>
                <c:pt idx="1873">
                  <c:v>0.12372013651877123</c:v>
                </c:pt>
                <c:pt idx="1874">
                  <c:v>0.13139931740614341</c:v>
                </c:pt>
                <c:pt idx="1875">
                  <c:v>0.13822525597269619</c:v>
                </c:pt>
                <c:pt idx="1876">
                  <c:v>0.13907849829351537</c:v>
                </c:pt>
                <c:pt idx="1877">
                  <c:v>0.12201365187713309</c:v>
                </c:pt>
                <c:pt idx="1878">
                  <c:v>0.10665529010238917</c:v>
                </c:pt>
                <c:pt idx="1879">
                  <c:v>0.11348122866894195</c:v>
                </c:pt>
                <c:pt idx="1880">
                  <c:v>0.11945392491467577</c:v>
                </c:pt>
                <c:pt idx="1881">
                  <c:v>0.12713310580204773</c:v>
                </c:pt>
                <c:pt idx="1882">
                  <c:v>0.12030716723549495</c:v>
                </c:pt>
                <c:pt idx="1883">
                  <c:v>0.12030716723549495</c:v>
                </c:pt>
                <c:pt idx="1884">
                  <c:v>0.11604095563139927</c:v>
                </c:pt>
                <c:pt idx="1885">
                  <c:v>0.13139931740614341</c:v>
                </c:pt>
                <c:pt idx="1886">
                  <c:v>0.13822525597269619</c:v>
                </c:pt>
                <c:pt idx="1887">
                  <c:v>0.14249146757679187</c:v>
                </c:pt>
                <c:pt idx="1888">
                  <c:v>0.14590443686006815</c:v>
                </c:pt>
                <c:pt idx="1889">
                  <c:v>0.14419795221843001</c:v>
                </c:pt>
                <c:pt idx="1890">
                  <c:v>0.14334470989761083</c:v>
                </c:pt>
                <c:pt idx="1891">
                  <c:v>0.1544368600682593</c:v>
                </c:pt>
                <c:pt idx="1892">
                  <c:v>0.1578498293515358</c:v>
                </c:pt>
                <c:pt idx="1893">
                  <c:v>0.17918088737201354</c:v>
                </c:pt>
                <c:pt idx="1894">
                  <c:v>0.18515358361774736</c:v>
                </c:pt>
                <c:pt idx="1895">
                  <c:v>0.19453924914675769</c:v>
                </c:pt>
                <c:pt idx="1896">
                  <c:v>0.20051194539249151</c:v>
                </c:pt>
                <c:pt idx="1897">
                  <c:v>0.20392491467576801</c:v>
                </c:pt>
                <c:pt idx="1898">
                  <c:v>0.20136518771331069</c:v>
                </c:pt>
                <c:pt idx="1899">
                  <c:v>0.20307167235494883</c:v>
                </c:pt>
                <c:pt idx="1900">
                  <c:v>0.20392491467576801</c:v>
                </c:pt>
                <c:pt idx="1901">
                  <c:v>0.20904436860068265</c:v>
                </c:pt>
                <c:pt idx="1902">
                  <c:v>0.20904436860068265</c:v>
                </c:pt>
                <c:pt idx="1903">
                  <c:v>0.20136518771331069</c:v>
                </c:pt>
                <c:pt idx="1904">
                  <c:v>0.20733788395904429</c:v>
                </c:pt>
                <c:pt idx="1905">
                  <c:v>0.21672354948805461</c:v>
                </c:pt>
                <c:pt idx="1906">
                  <c:v>0.22354948805460761</c:v>
                </c:pt>
                <c:pt idx="1907">
                  <c:v>0.22269624573378843</c:v>
                </c:pt>
                <c:pt idx="1908">
                  <c:v>0.23464163822525608</c:v>
                </c:pt>
                <c:pt idx="1909">
                  <c:v>0.22952218430034121</c:v>
                </c:pt>
                <c:pt idx="1910">
                  <c:v>0.23208191126279853</c:v>
                </c:pt>
                <c:pt idx="1911">
                  <c:v>0.24573378839590454</c:v>
                </c:pt>
                <c:pt idx="1912">
                  <c:v>0.2465870307167235</c:v>
                </c:pt>
                <c:pt idx="1913">
                  <c:v>0.24232081911262804</c:v>
                </c:pt>
                <c:pt idx="1914">
                  <c:v>0.23208191126279853</c:v>
                </c:pt>
                <c:pt idx="1915">
                  <c:v>0.243174061433447</c:v>
                </c:pt>
                <c:pt idx="1916">
                  <c:v>0.25853242320819114</c:v>
                </c:pt>
                <c:pt idx="1917">
                  <c:v>0.25426621160409546</c:v>
                </c:pt>
                <c:pt idx="1918">
                  <c:v>0.25853242320819114</c:v>
                </c:pt>
                <c:pt idx="1919">
                  <c:v>0.2534129692832765</c:v>
                </c:pt>
                <c:pt idx="1920">
                  <c:v>0.2662116040955631</c:v>
                </c:pt>
                <c:pt idx="1921">
                  <c:v>0.26877133105802042</c:v>
                </c:pt>
                <c:pt idx="1922">
                  <c:v>0.28498293515358353</c:v>
                </c:pt>
                <c:pt idx="1923">
                  <c:v>0.29436860068259385</c:v>
                </c:pt>
                <c:pt idx="1924">
                  <c:v>0.30972696245733777</c:v>
                </c:pt>
                <c:pt idx="1925">
                  <c:v>0.30631399317406149</c:v>
                </c:pt>
                <c:pt idx="1926">
                  <c:v>0.3156996587030716</c:v>
                </c:pt>
                <c:pt idx="1927">
                  <c:v>0.31655290102389078</c:v>
                </c:pt>
                <c:pt idx="1928">
                  <c:v>0.32167235494880542</c:v>
                </c:pt>
                <c:pt idx="1929">
                  <c:v>0.32851535836177481</c:v>
                </c:pt>
                <c:pt idx="1930">
                  <c:v>0.33569112627986364</c:v>
                </c:pt>
                <c:pt idx="1931">
                  <c:v>0.3471501706484641</c:v>
                </c:pt>
                <c:pt idx="1932">
                  <c:v>0.3527559726962457</c:v>
                </c:pt>
                <c:pt idx="1933">
                  <c:v>0.36948805460750855</c:v>
                </c:pt>
                <c:pt idx="1934">
                  <c:v>0.37458191126279861</c:v>
                </c:pt>
                <c:pt idx="1935">
                  <c:v>0.39591296928327635</c:v>
                </c:pt>
                <c:pt idx="1936">
                  <c:v>0.38864334470989759</c:v>
                </c:pt>
                <c:pt idx="1937">
                  <c:v>0.39855802047781563</c:v>
                </c:pt>
                <c:pt idx="1938">
                  <c:v>0.40090443686006827</c:v>
                </c:pt>
                <c:pt idx="1939">
                  <c:v>0.41737201365187726</c:v>
                </c:pt>
                <c:pt idx="1940">
                  <c:v>0.41773890784982926</c:v>
                </c:pt>
                <c:pt idx="1941">
                  <c:v>0.4130460750853242</c:v>
                </c:pt>
                <c:pt idx="1942">
                  <c:v>0.41197098976109214</c:v>
                </c:pt>
                <c:pt idx="1943">
                  <c:v>0.40408703071672347</c:v>
                </c:pt>
                <c:pt idx="1944">
                  <c:v>0.40504266211604101</c:v>
                </c:pt>
                <c:pt idx="1945">
                  <c:v>0.36987201365187716</c:v>
                </c:pt>
                <c:pt idx="1946">
                  <c:v>0.36852389078498304</c:v>
                </c:pt>
                <c:pt idx="1947">
                  <c:v>0.35202218430034127</c:v>
                </c:pt>
                <c:pt idx="1948">
                  <c:v>0.35132252559726962</c:v>
                </c:pt>
                <c:pt idx="1949">
                  <c:v>0.37734641638225264</c:v>
                </c:pt>
                <c:pt idx="1950">
                  <c:v>0.3838054607508532</c:v>
                </c:pt>
                <c:pt idx="1951">
                  <c:v>0.40741467576791801</c:v>
                </c:pt>
                <c:pt idx="1952">
                  <c:v>0.41552047781569956</c:v>
                </c:pt>
                <c:pt idx="1953">
                  <c:v>0.41173208191126287</c:v>
                </c:pt>
                <c:pt idx="1954">
                  <c:v>0.40901023890784982</c:v>
                </c:pt>
                <c:pt idx="1955">
                  <c:v>0.40364334470989749</c:v>
                </c:pt>
                <c:pt idx="1956">
                  <c:v>0.42194539249146756</c:v>
                </c:pt>
                <c:pt idx="1957">
                  <c:v>0.41632252559726979</c:v>
                </c:pt>
                <c:pt idx="1958">
                  <c:v>0.4134726962457338</c:v>
                </c:pt>
                <c:pt idx="1959">
                  <c:v>0.40040955631399311</c:v>
                </c:pt>
                <c:pt idx="1960">
                  <c:v>0.38645904436860068</c:v>
                </c:pt>
                <c:pt idx="1961">
                  <c:v>0.40909556313993178</c:v>
                </c:pt>
                <c:pt idx="1962">
                  <c:v>0.40527303754266208</c:v>
                </c:pt>
                <c:pt idx="1963">
                  <c:v>0.41179180887372002</c:v>
                </c:pt>
                <c:pt idx="1964">
                  <c:v>0.39093003412969285</c:v>
                </c:pt>
                <c:pt idx="1965">
                  <c:v>0.40601535836177471</c:v>
                </c:pt>
                <c:pt idx="1966">
                  <c:v>0.40602389078498291</c:v>
                </c:pt>
                <c:pt idx="1967">
                  <c:v>0.38708191126279878</c:v>
                </c:pt>
                <c:pt idx="1968">
                  <c:v>0.38704778156996578</c:v>
                </c:pt>
                <c:pt idx="1969">
                  <c:v>0.36011092150170643</c:v>
                </c:pt>
                <c:pt idx="1970">
                  <c:v>0.35691126279863483</c:v>
                </c:pt>
                <c:pt idx="1971">
                  <c:v>0.35882252559726968</c:v>
                </c:pt>
                <c:pt idx="1972">
                  <c:v>0.34764505119453926</c:v>
                </c:pt>
                <c:pt idx="1973">
                  <c:v>0.34761092150170647</c:v>
                </c:pt>
                <c:pt idx="1974">
                  <c:v>0.3152815699658702</c:v>
                </c:pt>
                <c:pt idx="1975">
                  <c:v>0.34490614334470981</c:v>
                </c:pt>
                <c:pt idx="1976">
                  <c:v>0.31988907849829351</c:v>
                </c:pt>
                <c:pt idx="1977">
                  <c:v>0.29802901023890782</c:v>
                </c:pt>
                <c:pt idx="1978">
                  <c:v>0.30911262798634809</c:v>
                </c:pt>
                <c:pt idx="1979">
                  <c:v>0.29197952218430046</c:v>
                </c:pt>
                <c:pt idx="1980">
                  <c:v>0.32660409556313996</c:v>
                </c:pt>
                <c:pt idx="1981">
                  <c:v>0.34639078498293507</c:v>
                </c:pt>
                <c:pt idx="1982">
                  <c:v>0.34639078498293507</c:v>
                </c:pt>
                <c:pt idx="1983">
                  <c:v>0.36976962457337881</c:v>
                </c:pt>
                <c:pt idx="1984">
                  <c:v>0.37393344709897613</c:v>
                </c:pt>
                <c:pt idx="1985">
                  <c:v>0.37375426621160401</c:v>
                </c:pt>
                <c:pt idx="1986">
                  <c:v>0.37610068259385665</c:v>
                </c:pt>
                <c:pt idx="1987">
                  <c:v>0.36876279863481232</c:v>
                </c:pt>
                <c:pt idx="1988">
                  <c:v>0.36866040955631396</c:v>
                </c:pt>
                <c:pt idx="1989">
                  <c:v>0.3469709897610922</c:v>
                </c:pt>
                <c:pt idx="1990">
                  <c:v>0.32400170648464166</c:v>
                </c:pt>
                <c:pt idx="1991">
                  <c:v>0.32702218430034136</c:v>
                </c:pt>
                <c:pt idx="1992">
                  <c:v>0.33581058020477816</c:v>
                </c:pt>
                <c:pt idx="1993">
                  <c:v>0.33266211604095575</c:v>
                </c:pt>
                <c:pt idx="1994">
                  <c:v>0.33951365187713312</c:v>
                </c:pt>
                <c:pt idx="1995">
                  <c:v>0.32980375426621156</c:v>
                </c:pt>
                <c:pt idx="1996">
                  <c:v>0.3419368600682593</c:v>
                </c:pt>
                <c:pt idx="1997">
                  <c:v>0.33456484641638218</c:v>
                </c:pt>
                <c:pt idx="1998">
                  <c:v>0.34577645051194539</c:v>
                </c:pt>
                <c:pt idx="1999">
                  <c:v>0.34055460750853261</c:v>
                </c:pt>
                <c:pt idx="2000">
                  <c:v>0.33355802047781569</c:v>
                </c:pt>
                <c:pt idx="2001">
                  <c:v>0.3509641638225256</c:v>
                </c:pt>
                <c:pt idx="2002">
                  <c:v>0.35817406143344699</c:v>
                </c:pt>
                <c:pt idx="2003">
                  <c:v>0.34685153583617745</c:v>
                </c:pt>
                <c:pt idx="2004">
                  <c:v>0.35808020477815705</c:v>
                </c:pt>
                <c:pt idx="2005">
                  <c:v>0.37792662116040954</c:v>
                </c:pt>
                <c:pt idx="2006">
                  <c:v>0.38565699658703068</c:v>
                </c:pt>
                <c:pt idx="2007">
                  <c:v>0.39547781569965879</c:v>
                </c:pt>
                <c:pt idx="2008">
                  <c:v>0.40731228668941966</c:v>
                </c:pt>
                <c:pt idx="2009">
                  <c:v>0.41709044368600678</c:v>
                </c:pt>
                <c:pt idx="2010">
                  <c:v>0.41709044368600678</c:v>
                </c:pt>
                <c:pt idx="2011">
                  <c:v>0.43166382252559732</c:v>
                </c:pt>
                <c:pt idx="2012">
                  <c:v>0.43167235494880551</c:v>
                </c:pt>
                <c:pt idx="2013">
                  <c:v>0.43865187713310583</c:v>
                </c:pt>
                <c:pt idx="2014">
                  <c:v>0.4440955631399317</c:v>
                </c:pt>
                <c:pt idx="2015">
                  <c:v>0.43642491467576794</c:v>
                </c:pt>
                <c:pt idx="2016">
                  <c:v>0.4286860068259386</c:v>
                </c:pt>
                <c:pt idx="2017">
                  <c:v>0.42117747440273035</c:v>
                </c:pt>
                <c:pt idx="2018">
                  <c:v>0.43103242320819124</c:v>
                </c:pt>
                <c:pt idx="2019">
                  <c:v>0.42361774744027314</c:v>
                </c:pt>
                <c:pt idx="2020">
                  <c:v>0.43662969283276443</c:v>
                </c:pt>
                <c:pt idx="2021">
                  <c:v>0.43656996587030727</c:v>
                </c:pt>
                <c:pt idx="2022">
                  <c:v>0.44694539249146747</c:v>
                </c:pt>
                <c:pt idx="2023">
                  <c:v>0.44402730375426636</c:v>
                </c:pt>
                <c:pt idx="2024">
                  <c:v>0.44672354948805459</c:v>
                </c:pt>
                <c:pt idx="2025">
                  <c:v>0.44819965870307166</c:v>
                </c:pt>
                <c:pt idx="2026">
                  <c:v>0.42939419795221845</c:v>
                </c:pt>
                <c:pt idx="2027">
                  <c:v>0.46575085324232068</c:v>
                </c:pt>
                <c:pt idx="2028">
                  <c:v>0.46575085324232068</c:v>
                </c:pt>
                <c:pt idx="2029">
                  <c:v>0.49396757679180903</c:v>
                </c:pt>
                <c:pt idx="2030">
                  <c:v>0.4825767918088737</c:v>
                </c:pt>
                <c:pt idx="2031">
                  <c:v>0.47174061433447112</c:v>
                </c:pt>
                <c:pt idx="2032">
                  <c:v>0.47852389078498292</c:v>
                </c:pt>
                <c:pt idx="2033">
                  <c:v>0.49221843003412968</c:v>
                </c:pt>
                <c:pt idx="2034">
                  <c:v>0.47402730375426616</c:v>
                </c:pt>
                <c:pt idx="2035">
                  <c:v>0.44461604095563123</c:v>
                </c:pt>
                <c:pt idx="2036">
                  <c:v>0.45819965870307167</c:v>
                </c:pt>
                <c:pt idx="2037">
                  <c:v>0.45036689419795217</c:v>
                </c:pt>
                <c:pt idx="2038">
                  <c:v>0.43506825938566562</c:v>
                </c:pt>
                <c:pt idx="2039">
                  <c:v>0.41462457337883962</c:v>
                </c:pt>
                <c:pt idx="2040">
                  <c:v>0.44575085324232089</c:v>
                </c:pt>
                <c:pt idx="2041">
                  <c:v>0.4475255972696246</c:v>
                </c:pt>
                <c:pt idx="2042">
                  <c:v>0.45076791808873717</c:v>
                </c:pt>
                <c:pt idx="2043">
                  <c:v>0.46305460750853245</c:v>
                </c:pt>
                <c:pt idx="2044">
                  <c:v>0.47021331058020466</c:v>
                </c:pt>
                <c:pt idx="2045">
                  <c:v>0.47809726962457333</c:v>
                </c:pt>
                <c:pt idx="2046">
                  <c:v>0.47967576791808875</c:v>
                </c:pt>
                <c:pt idx="2047">
                  <c:v>0.4911860068259386</c:v>
                </c:pt>
                <c:pt idx="2048">
                  <c:v>0.49457337883959052</c:v>
                </c:pt>
                <c:pt idx="2049">
                  <c:v>0.48848976109215014</c:v>
                </c:pt>
                <c:pt idx="2050">
                  <c:v>0.47306313993174065</c:v>
                </c:pt>
                <c:pt idx="2051">
                  <c:v>0.47191979522184302</c:v>
                </c:pt>
                <c:pt idx="2052">
                  <c:v>0.47444539249146755</c:v>
                </c:pt>
                <c:pt idx="2053">
                  <c:v>0.47766211604095554</c:v>
                </c:pt>
                <c:pt idx="2054">
                  <c:v>0.46938566552901007</c:v>
                </c:pt>
                <c:pt idx="2055">
                  <c:v>0.46566552901023894</c:v>
                </c:pt>
                <c:pt idx="2056">
                  <c:v>0.46437713310580198</c:v>
                </c:pt>
                <c:pt idx="2057">
                  <c:v>0.48627133105802045</c:v>
                </c:pt>
                <c:pt idx="2058">
                  <c:v>0.50430887372013644</c:v>
                </c:pt>
                <c:pt idx="2059">
                  <c:v>0.50766211604095557</c:v>
                </c:pt>
                <c:pt idx="2060">
                  <c:v>0.49588737201365185</c:v>
                </c:pt>
                <c:pt idx="2061">
                  <c:v>0.49081911262798639</c:v>
                </c:pt>
                <c:pt idx="2062">
                  <c:v>0.48306313993174066</c:v>
                </c:pt>
                <c:pt idx="2063">
                  <c:v>0.47422354948805467</c:v>
                </c:pt>
                <c:pt idx="2064">
                  <c:v>0.47755972696245741</c:v>
                </c:pt>
                <c:pt idx="2065">
                  <c:v>0.47892491467576792</c:v>
                </c:pt>
                <c:pt idx="2066">
                  <c:v>0.4809897610921503</c:v>
                </c:pt>
                <c:pt idx="2067">
                  <c:v>0.47067406143344725</c:v>
                </c:pt>
                <c:pt idx="2068">
                  <c:v>0.47753412969283282</c:v>
                </c:pt>
                <c:pt idx="2069">
                  <c:v>0.46016211604095569</c:v>
                </c:pt>
                <c:pt idx="2070">
                  <c:v>0.45418941979522187</c:v>
                </c:pt>
                <c:pt idx="2071">
                  <c:v>0.4741638225255973</c:v>
                </c:pt>
                <c:pt idx="2072">
                  <c:v>0.44903583617747445</c:v>
                </c:pt>
                <c:pt idx="2073">
                  <c:v>0.45040102389078496</c:v>
                </c:pt>
                <c:pt idx="2074">
                  <c:v>0.44033276450511938</c:v>
                </c:pt>
                <c:pt idx="2075">
                  <c:v>0.45811433447098993</c:v>
                </c:pt>
                <c:pt idx="2076">
                  <c:v>0.46549488054607502</c:v>
                </c:pt>
                <c:pt idx="2077">
                  <c:v>0.45206484641638212</c:v>
                </c:pt>
                <c:pt idx="2078">
                  <c:v>0.4595221843003412</c:v>
                </c:pt>
                <c:pt idx="2079">
                  <c:v>0.45401877133105795</c:v>
                </c:pt>
                <c:pt idx="2080">
                  <c:v>0.47357508532423198</c:v>
                </c:pt>
                <c:pt idx="2081">
                  <c:v>0.46313139931740621</c:v>
                </c:pt>
                <c:pt idx="2082">
                  <c:v>0.44366040955631392</c:v>
                </c:pt>
                <c:pt idx="2083">
                  <c:v>0.47068259385665545</c:v>
                </c:pt>
                <c:pt idx="2084">
                  <c:v>0.49046075085324237</c:v>
                </c:pt>
                <c:pt idx="2085">
                  <c:v>0.49179180887372032</c:v>
                </c:pt>
                <c:pt idx="2086">
                  <c:v>0.50280716723549479</c:v>
                </c:pt>
                <c:pt idx="2087">
                  <c:v>0.50575085324232072</c:v>
                </c:pt>
                <c:pt idx="2088">
                  <c:v>0.49516211604095561</c:v>
                </c:pt>
                <c:pt idx="2089">
                  <c:v>0.49050341296928313</c:v>
                </c:pt>
                <c:pt idx="2090">
                  <c:v>0.50334470989761093</c:v>
                </c:pt>
                <c:pt idx="2091">
                  <c:v>0.50746587030716728</c:v>
                </c:pt>
                <c:pt idx="2092">
                  <c:v>0.50914675767918083</c:v>
                </c:pt>
                <c:pt idx="2093">
                  <c:v>0.48469283276450503</c:v>
                </c:pt>
                <c:pt idx="2094">
                  <c:v>0.45968430034129693</c:v>
                </c:pt>
                <c:pt idx="2095">
                  <c:v>0.44787542662116042</c:v>
                </c:pt>
                <c:pt idx="2096">
                  <c:v>0.43416382252559726</c:v>
                </c:pt>
                <c:pt idx="2097">
                  <c:v>0.4363395904436862</c:v>
                </c:pt>
                <c:pt idx="2098">
                  <c:v>0.44426621160409563</c:v>
                </c:pt>
                <c:pt idx="2099">
                  <c:v>0.46052901023890791</c:v>
                </c:pt>
                <c:pt idx="2100">
                  <c:v>0.44300341296928325</c:v>
                </c:pt>
                <c:pt idx="2101">
                  <c:v>0.40439419795221854</c:v>
                </c:pt>
                <c:pt idx="2102">
                  <c:v>0.38603242320819109</c:v>
                </c:pt>
                <c:pt idx="2103">
                  <c:v>0.41017918088737204</c:v>
                </c:pt>
                <c:pt idx="2104">
                  <c:v>0.3697866894197952</c:v>
                </c:pt>
                <c:pt idx="2105">
                  <c:v>0.35924914675767905</c:v>
                </c:pt>
                <c:pt idx="2106">
                  <c:v>0.36528156996587025</c:v>
                </c:pt>
                <c:pt idx="2107">
                  <c:v>0.39905290102389079</c:v>
                </c:pt>
                <c:pt idx="2108">
                  <c:v>0.37486348122866886</c:v>
                </c:pt>
                <c:pt idx="2109">
                  <c:v>0.37808873720136504</c:v>
                </c:pt>
                <c:pt idx="2110">
                  <c:v>0.36523037542662107</c:v>
                </c:pt>
                <c:pt idx="2111">
                  <c:v>0.30110068259385669</c:v>
                </c:pt>
                <c:pt idx="2112">
                  <c:v>0.31344709897610912</c:v>
                </c:pt>
                <c:pt idx="2113">
                  <c:v>0.33850682593856662</c:v>
                </c:pt>
                <c:pt idx="2114">
                  <c:v>0.37395051194539253</c:v>
                </c:pt>
                <c:pt idx="2115">
                  <c:v>0.39465017064846419</c:v>
                </c:pt>
                <c:pt idx="2116">
                  <c:v>0.36104948805460757</c:v>
                </c:pt>
                <c:pt idx="2117">
                  <c:v>0.32947952218430032</c:v>
                </c:pt>
                <c:pt idx="2118">
                  <c:v>0.2846501706484641</c:v>
                </c:pt>
                <c:pt idx="2119">
                  <c:v>0.30133959044368597</c:v>
                </c:pt>
                <c:pt idx="2120">
                  <c:v>0.2866552901023891</c:v>
                </c:pt>
                <c:pt idx="2121">
                  <c:v>0.29037542662116045</c:v>
                </c:pt>
                <c:pt idx="2122">
                  <c:v>0.28523890784982942</c:v>
                </c:pt>
                <c:pt idx="2123">
                  <c:v>0.27218430034129693</c:v>
                </c:pt>
                <c:pt idx="2124">
                  <c:v>0.26037542662116042</c:v>
                </c:pt>
                <c:pt idx="2125">
                  <c:v>0.24834470989761082</c:v>
                </c:pt>
                <c:pt idx="2126">
                  <c:v>0.27069965870307167</c:v>
                </c:pt>
                <c:pt idx="2127">
                  <c:v>0.28096416382252554</c:v>
                </c:pt>
                <c:pt idx="2128">
                  <c:v>0.25867747440273048</c:v>
                </c:pt>
                <c:pt idx="2129">
                  <c:v>0.26813139931740615</c:v>
                </c:pt>
                <c:pt idx="2130">
                  <c:v>0.27315699658703085</c:v>
                </c:pt>
                <c:pt idx="2131">
                  <c:v>0.28692832764505116</c:v>
                </c:pt>
                <c:pt idx="2132">
                  <c:v>0.27354948805460744</c:v>
                </c:pt>
                <c:pt idx="2133">
                  <c:v>0.27788395904436869</c:v>
                </c:pt>
                <c:pt idx="2134">
                  <c:v>0.28948805460750848</c:v>
                </c:pt>
                <c:pt idx="2135">
                  <c:v>0.28471843003412967</c:v>
                </c:pt>
                <c:pt idx="2136">
                  <c:v>0.30169795221842999</c:v>
                </c:pt>
                <c:pt idx="2137">
                  <c:v>0.31733788395904439</c:v>
                </c:pt>
                <c:pt idx="2138">
                  <c:v>0.31508532423208191</c:v>
                </c:pt>
                <c:pt idx="2139">
                  <c:v>0.326518771331058</c:v>
                </c:pt>
                <c:pt idx="2140">
                  <c:v>0.326518771331058</c:v>
                </c:pt>
                <c:pt idx="2141">
                  <c:v>0.32975255972696238</c:v>
                </c:pt>
                <c:pt idx="2142">
                  <c:v>0.32263651877133115</c:v>
                </c:pt>
                <c:pt idx="2143">
                  <c:v>0.33482081911262807</c:v>
                </c:pt>
                <c:pt idx="2144">
                  <c:v>0.35087883959044364</c:v>
                </c:pt>
                <c:pt idx="2145">
                  <c:v>0.35480375426621147</c:v>
                </c:pt>
                <c:pt idx="2146">
                  <c:v>0.36789249146757674</c:v>
                </c:pt>
                <c:pt idx="2147">
                  <c:v>0.35912116040955633</c:v>
                </c:pt>
                <c:pt idx="2148">
                  <c:v>0.36279863481228669</c:v>
                </c:pt>
                <c:pt idx="2149">
                  <c:v>0.38535836177474403</c:v>
                </c:pt>
                <c:pt idx="2150">
                  <c:v>0.37301194539249161</c:v>
                </c:pt>
                <c:pt idx="2151">
                  <c:v>0.38287542662116048</c:v>
                </c:pt>
                <c:pt idx="2152">
                  <c:v>0.3872269624573379</c:v>
                </c:pt>
                <c:pt idx="2153">
                  <c:v>0.37360921501706468</c:v>
                </c:pt>
                <c:pt idx="2154">
                  <c:v>0.37012798634812283</c:v>
                </c:pt>
                <c:pt idx="2155">
                  <c:v>0.36693686006825943</c:v>
                </c:pt>
                <c:pt idx="2156">
                  <c:v>0.35507679180887375</c:v>
                </c:pt>
                <c:pt idx="2157">
                  <c:v>0.36904436860068257</c:v>
                </c:pt>
                <c:pt idx="2158">
                  <c:v>0.37173208191126283</c:v>
                </c:pt>
                <c:pt idx="2159">
                  <c:v>0.38981228668941981</c:v>
                </c:pt>
                <c:pt idx="2160">
                  <c:v>0.38939419795221841</c:v>
                </c:pt>
                <c:pt idx="2161">
                  <c:v>0.37328498293515366</c:v>
                </c:pt>
                <c:pt idx="2162">
                  <c:v>0.36370307167235505</c:v>
                </c:pt>
                <c:pt idx="2163">
                  <c:v>0.34764505119453926</c:v>
                </c:pt>
                <c:pt idx="2164">
                  <c:v>0.31962457337883943</c:v>
                </c:pt>
                <c:pt idx="2165">
                  <c:v>0.33064846416382254</c:v>
                </c:pt>
                <c:pt idx="2166">
                  <c:v>0.35820819112627977</c:v>
                </c:pt>
                <c:pt idx="2167">
                  <c:v>0.33796075085324229</c:v>
                </c:pt>
                <c:pt idx="2168">
                  <c:v>0.3395392491467577</c:v>
                </c:pt>
                <c:pt idx="2169">
                  <c:v>0.32602389078498284</c:v>
                </c:pt>
                <c:pt idx="2170">
                  <c:v>0.32832764505119449</c:v>
                </c:pt>
                <c:pt idx="2171">
                  <c:v>0.30081058020477802</c:v>
                </c:pt>
                <c:pt idx="2172">
                  <c:v>0.31889931740614341</c:v>
                </c:pt>
                <c:pt idx="2173">
                  <c:v>0.29215870307167235</c:v>
                </c:pt>
                <c:pt idx="2174">
                  <c:v>0.29616040955631395</c:v>
                </c:pt>
                <c:pt idx="2175">
                  <c:v>0.31880546075085325</c:v>
                </c:pt>
                <c:pt idx="2176">
                  <c:v>0.31010238907849841</c:v>
                </c:pt>
                <c:pt idx="2177">
                  <c:v>0.31786689419795211</c:v>
                </c:pt>
                <c:pt idx="2178">
                  <c:v>0.2920477815699658</c:v>
                </c:pt>
                <c:pt idx="2179">
                  <c:v>0.29750853242320829</c:v>
                </c:pt>
                <c:pt idx="2180">
                  <c:v>0.28326791808873719</c:v>
                </c:pt>
                <c:pt idx="2181">
                  <c:v>0.25607508532423195</c:v>
                </c:pt>
                <c:pt idx="2182">
                  <c:v>0.2566040955631399</c:v>
                </c:pt>
                <c:pt idx="2183">
                  <c:v>0.26665529010238909</c:v>
                </c:pt>
                <c:pt idx="2184">
                  <c:v>0.26890784982935156</c:v>
                </c:pt>
                <c:pt idx="2185">
                  <c:v>0.2403924914675768</c:v>
                </c:pt>
                <c:pt idx="2186">
                  <c:v>0.23898464163822508</c:v>
                </c:pt>
                <c:pt idx="2187">
                  <c:v>0.22521331058020477</c:v>
                </c:pt>
                <c:pt idx="2188">
                  <c:v>0.22953924914675761</c:v>
                </c:pt>
                <c:pt idx="2189">
                  <c:v>0.24709897610921483</c:v>
                </c:pt>
                <c:pt idx="2190">
                  <c:v>0.26362627986348119</c:v>
                </c:pt>
                <c:pt idx="2191">
                  <c:v>0.26009385665528995</c:v>
                </c:pt>
                <c:pt idx="2192">
                  <c:v>0.26000853242320821</c:v>
                </c:pt>
                <c:pt idx="2193">
                  <c:v>0.28354948805460745</c:v>
                </c:pt>
                <c:pt idx="2194">
                  <c:v>0.26286689419795217</c:v>
                </c:pt>
                <c:pt idx="2195">
                  <c:v>0.26546075085324228</c:v>
                </c:pt>
                <c:pt idx="2196">
                  <c:v>0.26133959044368593</c:v>
                </c:pt>
                <c:pt idx="2197">
                  <c:v>0.27959897610921502</c:v>
                </c:pt>
                <c:pt idx="2198">
                  <c:v>0.27204778156996579</c:v>
                </c:pt>
                <c:pt idx="2199">
                  <c:v>0.2450170648464165</c:v>
                </c:pt>
                <c:pt idx="2200">
                  <c:v>0.2850511945392491</c:v>
                </c:pt>
                <c:pt idx="2201">
                  <c:v>0.31054607508532417</c:v>
                </c:pt>
                <c:pt idx="2202">
                  <c:v>0.31215870307167237</c:v>
                </c:pt>
                <c:pt idx="2203">
                  <c:v>0.30819965870307175</c:v>
                </c:pt>
                <c:pt idx="2204">
                  <c:v>0.36339590443686021</c:v>
                </c:pt>
                <c:pt idx="2205">
                  <c:v>0.36906143344709896</c:v>
                </c:pt>
                <c:pt idx="2206">
                  <c:v>0.33157849829351527</c:v>
                </c:pt>
                <c:pt idx="2207">
                  <c:v>0.32700511945392496</c:v>
                </c:pt>
                <c:pt idx="2208">
                  <c:v>0.31334470989761098</c:v>
                </c:pt>
                <c:pt idx="2209">
                  <c:v>0.35005119453924904</c:v>
                </c:pt>
                <c:pt idx="2210">
                  <c:v>0.35985494880546076</c:v>
                </c:pt>
                <c:pt idx="2211">
                  <c:v>0.35450511945392482</c:v>
                </c:pt>
                <c:pt idx="2212">
                  <c:v>0.36896757679180903</c:v>
                </c:pt>
                <c:pt idx="2213">
                  <c:v>0.38911262798634816</c:v>
                </c:pt>
                <c:pt idx="2214">
                  <c:v>0.39299488054607501</c:v>
                </c:pt>
                <c:pt idx="2215">
                  <c:v>0.37401023890784968</c:v>
                </c:pt>
                <c:pt idx="2216">
                  <c:v>0.39180034129692842</c:v>
                </c:pt>
                <c:pt idx="2217">
                  <c:v>0.40812286689419786</c:v>
                </c:pt>
                <c:pt idx="2218">
                  <c:v>0.38563139931740609</c:v>
                </c:pt>
                <c:pt idx="2219">
                  <c:v>0.42734641638225246</c:v>
                </c:pt>
                <c:pt idx="2220">
                  <c:v>0.43220989761092143</c:v>
                </c:pt>
                <c:pt idx="2221">
                  <c:v>0.45313139931740598</c:v>
                </c:pt>
                <c:pt idx="2222">
                  <c:v>0.4719709897610922</c:v>
                </c:pt>
                <c:pt idx="2223">
                  <c:v>0.45936006825938547</c:v>
                </c:pt>
                <c:pt idx="2224">
                  <c:v>0.44556313993174057</c:v>
                </c:pt>
                <c:pt idx="2225">
                  <c:v>0.41511945392491456</c:v>
                </c:pt>
                <c:pt idx="2226">
                  <c:v>0.42148464163822519</c:v>
                </c:pt>
                <c:pt idx="2227">
                  <c:v>0.42775597269624566</c:v>
                </c:pt>
                <c:pt idx="2228">
                  <c:v>0.42607508532423211</c:v>
                </c:pt>
                <c:pt idx="2229">
                  <c:v>0.44284982935153572</c:v>
                </c:pt>
                <c:pt idx="2230">
                  <c:v>0.48058020477815711</c:v>
                </c:pt>
                <c:pt idx="2231">
                  <c:v>0.46391638225255982</c:v>
                </c:pt>
                <c:pt idx="2232">
                  <c:v>0.46391638225255982</c:v>
                </c:pt>
                <c:pt idx="2233">
                  <c:v>0.46046928327645054</c:v>
                </c:pt>
                <c:pt idx="2234">
                  <c:v>0.47067406143344725</c:v>
                </c:pt>
                <c:pt idx="2235">
                  <c:v>0.45523890784982934</c:v>
                </c:pt>
                <c:pt idx="2236">
                  <c:v>0.44151877133105799</c:v>
                </c:pt>
                <c:pt idx="2237">
                  <c:v>0.47244027303754277</c:v>
                </c:pt>
                <c:pt idx="2238">
                  <c:v>0.4964078498293516</c:v>
                </c:pt>
                <c:pt idx="2239">
                  <c:v>0.49989761092150187</c:v>
                </c:pt>
                <c:pt idx="2240">
                  <c:v>0.50080204778157</c:v>
                </c:pt>
                <c:pt idx="2241">
                  <c:v>0.50717576791808883</c:v>
                </c:pt>
                <c:pt idx="2242">
                  <c:v>0.49265358361774747</c:v>
                </c:pt>
                <c:pt idx="2243">
                  <c:v>0.50674061433447104</c:v>
                </c:pt>
                <c:pt idx="2244">
                  <c:v>0.50735494880546073</c:v>
                </c:pt>
                <c:pt idx="2245">
                  <c:v>0.49406143344709896</c:v>
                </c:pt>
                <c:pt idx="2246">
                  <c:v>0.46869453924914661</c:v>
                </c:pt>
                <c:pt idx="2247">
                  <c:v>0.49261945392491469</c:v>
                </c:pt>
                <c:pt idx="2248">
                  <c:v>0.50064846416382247</c:v>
                </c:pt>
                <c:pt idx="2249">
                  <c:v>0.506424914675768</c:v>
                </c:pt>
                <c:pt idx="2250">
                  <c:v>0.50431740614334464</c:v>
                </c:pt>
                <c:pt idx="2251">
                  <c:v>0.48470989761092143</c:v>
                </c:pt>
                <c:pt idx="2252">
                  <c:v>0.49744880546075088</c:v>
                </c:pt>
                <c:pt idx="2253">
                  <c:v>0.48414675767918092</c:v>
                </c:pt>
                <c:pt idx="2254">
                  <c:v>0.49395051194539263</c:v>
                </c:pt>
                <c:pt idx="2255">
                  <c:v>0.49583617747440267</c:v>
                </c:pt>
                <c:pt idx="2256">
                  <c:v>0.49583617747440267</c:v>
                </c:pt>
                <c:pt idx="2257">
                  <c:v>0.49052047781569974</c:v>
                </c:pt>
                <c:pt idx="2258">
                  <c:v>0.50007679180887354</c:v>
                </c:pt>
                <c:pt idx="2259">
                  <c:v>0.53228668941979507</c:v>
                </c:pt>
                <c:pt idx="2260">
                  <c:v>0.53228668941979507</c:v>
                </c:pt>
                <c:pt idx="2261">
                  <c:v>0.5647098976109215</c:v>
                </c:pt>
                <c:pt idx="2262">
                  <c:v>0.5717150170648464</c:v>
                </c:pt>
                <c:pt idx="2263">
                  <c:v>0.56885665529010243</c:v>
                </c:pt>
                <c:pt idx="2264">
                  <c:v>0.55660409556313994</c:v>
                </c:pt>
                <c:pt idx="2265">
                  <c:v>0.55111774744027309</c:v>
                </c:pt>
                <c:pt idx="2266">
                  <c:v>0.57093003412969301</c:v>
                </c:pt>
                <c:pt idx="2267">
                  <c:v>0.58248293515358363</c:v>
                </c:pt>
                <c:pt idx="2268">
                  <c:v>0.59303754266211595</c:v>
                </c:pt>
                <c:pt idx="2269">
                  <c:v>0.61546928327645034</c:v>
                </c:pt>
                <c:pt idx="2270">
                  <c:v>0.61379692832764499</c:v>
                </c:pt>
                <c:pt idx="2271">
                  <c:v>0.60810580204778164</c:v>
                </c:pt>
                <c:pt idx="2272">
                  <c:v>0.62812286689419805</c:v>
                </c:pt>
                <c:pt idx="2273">
                  <c:v>0.62836177474402732</c:v>
                </c:pt>
                <c:pt idx="2274">
                  <c:v>0.62460750853242319</c:v>
                </c:pt>
                <c:pt idx="2275">
                  <c:v>0.61912969283276431</c:v>
                </c:pt>
                <c:pt idx="2276">
                  <c:v>0.64114334470989776</c:v>
                </c:pt>
                <c:pt idx="2277">
                  <c:v>0.66495733788395905</c:v>
                </c:pt>
                <c:pt idx="2278">
                  <c:v>0.66495733788395905</c:v>
                </c:pt>
                <c:pt idx="2279">
                  <c:v>0.64340443686006821</c:v>
                </c:pt>
                <c:pt idx="2280">
                  <c:v>0.65467576791808879</c:v>
                </c:pt>
                <c:pt idx="2281">
                  <c:v>0.68016211604095567</c:v>
                </c:pt>
                <c:pt idx="2282">
                  <c:v>0.67648464163822508</c:v>
                </c:pt>
                <c:pt idx="2283">
                  <c:v>0.68500000000000005</c:v>
                </c:pt>
                <c:pt idx="2284">
                  <c:v>0.6932849829351535</c:v>
                </c:pt>
                <c:pt idx="2285">
                  <c:v>0.69317406143344718</c:v>
                </c:pt>
                <c:pt idx="2286">
                  <c:v>0.64869453924914677</c:v>
                </c:pt>
                <c:pt idx="2287">
                  <c:v>0.63068259385665537</c:v>
                </c:pt>
                <c:pt idx="2288">
                  <c:v>0.64569965870307167</c:v>
                </c:pt>
                <c:pt idx="2289">
                  <c:v>0.6365955631399316</c:v>
                </c:pt>
                <c:pt idx="2290">
                  <c:v>0.64852389078498285</c:v>
                </c:pt>
                <c:pt idx="2291">
                  <c:v>0.6494539249146758</c:v>
                </c:pt>
                <c:pt idx="2292">
                  <c:v>0.67379692832764504</c:v>
                </c:pt>
                <c:pt idx="2293">
                  <c:v>0.66884812286689432</c:v>
                </c:pt>
                <c:pt idx="2294">
                  <c:v>0.66830204778156999</c:v>
                </c:pt>
                <c:pt idx="2295">
                  <c:v>0.67295221843003428</c:v>
                </c:pt>
                <c:pt idx="2296">
                  <c:v>0.65261092150170641</c:v>
                </c:pt>
                <c:pt idx="2297">
                  <c:v>0.64192832764505114</c:v>
                </c:pt>
                <c:pt idx="2298">
                  <c:v>0.65453071672354945</c:v>
                </c:pt>
                <c:pt idx="2299">
                  <c:v>0.65880546075085311</c:v>
                </c:pt>
                <c:pt idx="2300">
                  <c:v>0.65433447098976116</c:v>
                </c:pt>
                <c:pt idx="2301">
                  <c:v>0.66123720136518771</c:v>
                </c:pt>
                <c:pt idx="2302">
                  <c:v>0.64599829351535831</c:v>
                </c:pt>
                <c:pt idx="2303">
                  <c:v>0.64523890784982929</c:v>
                </c:pt>
                <c:pt idx="2304">
                  <c:v>0.63081911262798629</c:v>
                </c:pt>
                <c:pt idx="2305">
                  <c:v>0.62417235494880541</c:v>
                </c:pt>
                <c:pt idx="2306">
                  <c:v>0.65369453924914689</c:v>
                </c:pt>
                <c:pt idx="2307">
                  <c:v>0.67819112627986344</c:v>
                </c:pt>
                <c:pt idx="2308">
                  <c:v>0.68059726962457345</c:v>
                </c:pt>
                <c:pt idx="2309">
                  <c:v>0.68734641638225247</c:v>
                </c:pt>
                <c:pt idx="2310">
                  <c:v>0.69043515358361773</c:v>
                </c:pt>
                <c:pt idx="2311">
                  <c:v>0.6906996587030716</c:v>
                </c:pt>
                <c:pt idx="2312">
                  <c:v>0.70375426621160408</c:v>
                </c:pt>
                <c:pt idx="2313">
                  <c:v>0.70708191126279862</c:v>
                </c:pt>
                <c:pt idx="2314">
                  <c:v>0.68904436860068263</c:v>
                </c:pt>
                <c:pt idx="2315">
                  <c:v>0.6714675767918088</c:v>
                </c:pt>
                <c:pt idx="2316">
                  <c:v>0.6289931740614334</c:v>
                </c:pt>
                <c:pt idx="2317">
                  <c:v>0.63315699658703073</c:v>
                </c:pt>
                <c:pt idx="2318">
                  <c:v>0.65598122866894193</c:v>
                </c:pt>
                <c:pt idx="2319">
                  <c:v>0.59626279863481213</c:v>
                </c:pt>
                <c:pt idx="2320">
                  <c:v>0.62734641638225264</c:v>
                </c:pt>
                <c:pt idx="2321">
                  <c:v>0.6476535836177475</c:v>
                </c:pt>
                <c:pt idx="2322">
                  <c:v>0.66185153583617762</c:v>
                </c:pt>
                <c:pt idx="2323">
                  <c:v>0.65797781569965874</c:v>
                </c:pt>
                <c:pt idx="2324">
                  <c:v>0.65470989761092135</c:v>
                </c:pt>
                <c:pt idx="2325">
                  <c:v>0.6755119453924916</c:v>
                </c:pt>
                <c:pt idx="2326">
                  <c:v>0.68737201365187706</c:v>
                </c:pt>
                <c:pt idx="2327">
                  <c:v>0.68120307167235494</c:v>
                </c:pt>
                <c:pt idx="2328">
                  <c:v>0.66411262798634807</c:v>
                </c:pt>
                <c:pt idx="2329">
                  <c:v>0.66413822525597266</c:v>
                </c:pt>
                <c:pt idx="2330">
                  <c:v>0.64821672354948801</c:v>
                </c:pt>
                <c:pt idx="2331">
                  <c:v>0.62952218430034135</c:v>
                </c:pt>
                <c:pt idx="2332">
                  <c:v>0.6332252559726963</c:v>
                </c:pt>
                <c:pt idx="2333">
                  <c:v>0.6412286689419795</c:v>
                </c:pt>
                <c:pt idx="2334">
                  <c:v>0.62515358361774753</c:v>
                </c:pt>
                <c:pt idx="2335">
                  <c:v>0.64120307167235491</c:v>
                </c:pt>
                <c:pt idx="2336">
                  <c:v>0.64499146757679182</c:v>
                </c:pt>
                <c:pt idx="2337">
                  <c:v>0.6632935153583619</c:v>
                </c:pt>
                <c:pt idx="2338">
                  <c:v>0.65220989761092163</c:v>
                </c:pt>
                <c:pt idx="2339">
                  <c:v>0.67053754266211585</c:v>
                </c:pt>
                <c:pt idx="2340">
                  <c:v>0.66610068259385669</c:v>
                </c:pt>
                <c:pt idx="2341">
                  <c:v>0.66861774744027302</c:v>
                </c:pt>
                <c:pt idx="2342">
                  <c:v>0.67505119453924922</c:v>
                </c:pt>
                <c:pt idx="2343">
                  <c:v>0.66854095563139926</c:v>
                </c:pt>
                <c:pt idx="2344">
                  <c:v>0.6670477815699658</c:v>
                </c:pt>
                <c:pt idx="2345">
                  <c:v>0.65859215017064843</c:v>
                </c:pt>
                <c:pt idx="2346">
                  <c:v>0.65386518771331059</c:v>
                </c:pt>
                <c:pt idx="2347">
                  <c:v>0.6747013651877134</c:v>
                </c:pt>
                <c:pt idx="2348">
                  <c:v>0.67682593856655293</c:v>
                </c:pt>
                <c:pt idx="2349">
                  <c:v>0.67067406143344699</c:v>
                </c:pt>
                <c:pt idx="2350">
                  <c:v>0.62665529010238918</c:v>
                </c:pt>
                <c:pt idx="2351">
                  <c:v>0.62240614334470989</c:v>
                </c:pt>
                <c:pt idx="2352">
                  <c:v>0.60173208191126282</c:v>
                </c:pt>
                <c:pt idx="2353">
                  <c:v>0.5741296928327646</c:v>
                </c:pt>
                <c:pt idx="2354">
                  <c:v>0.55720989761092143</c:v>
                </c:pt>
                <c:pt idx="2355">
                  <c:v>0.595759385665529</c:v>
                </c:pt>
                <c:pt idx="2356">
                  <c:v>0.63680034129692831</c:v>
                </c:pt>
                <c:pt idx="2357">
                  <c:v>0.63528156996587026</c:v>
                </c:pt>
                <c:pt idx="2358">
                  <c:v>0.62427474402730376</c:v>
                </c:pt>
                <c:pt idx="2359">
                  <c:v>0.62006825938566545</c:v>
                </c:pt>
                <c:pt idx="2360">
                  <c:v>0.64021331058020481</c:v>
                </c:pt>
                <c:pt idx="2361">
                  <c:v>0.66662969283276441</c:v>
                </c:pt>
                <c:pt idx="2362">
                  <c:v>0.67291808873720149</c:v>
                </c:pt>
                <c:pt idx="2363">
                  <c:v>0.693924914675768</c:v>
                </c:pt>
                <c:pt idx="2364">
                  <c:v>0.70804607508532413</c:v>
                </c:pt>
                <c:pt idx="2365">
                  <c:v>0.70733788395904429</c:v>
                </c:pt>
                <c:pt idx="2366">
                  <c:v>0.72109215017064843</c:v>
                </c:pt>
                <c:pt idx="2367">
                  <c:v>0.71263651877133105</c:v>
                </c:pt>
                <c:pt idx="2368">
                  <c:v>0.72550341296928322</c:v>
                </c:pt>
                <c:pt idx="2369">
                  <c:v>0.74767918088737217</c:v>
                </c:pt>
                <c:pt idx="2370">
                  <c:v>0.74639078498293521</c:v>
                </c:pt>
                <c:pt idx="2371">
                  <c:v>0.75465017064846407</c:v>
                </c:pt>
                <c:pt idx="2372">
                  <c:v>0.74468430034129685</c:v>
                </c:pt>
                <c:pt idx="2373">
                  <c:v>0.77609215017064836</c:v>
                </c:pt>
                <c:pt idx="2374">
                  <c:v>0.77333617747440275</c:v>
                </c:pt>
                <c:pt idx="2375">
                  <c:v>0.77568259385665517</c:v>
                </c:pt>
                <c:pt idx="2376">
                  <c:v>0.79465870307167252</c:v>
                </c:pt>
                <c:pt idx="2377">
                  <c:v>0.80968430034129679</c:v>
                </c:pt>
                <c:pt idx="2378">
                  <c:v>0.82142491467576795</c:v>
                </c:pt>
                <c:pt idx="2379">
                  <c:v>0.82558873720136527</c:v>
                </c:pt>
                <c:pt idx="2380">
                  <c:v>0.79214163822525596</c:v>
                </c:pt>
                <c:pt idx="2381">
                  <c:v>0.79617747440273035</c:v>
                </c:pt>
                <c:pt idx="2382">
                  <c:v>0.80511945392491469</c:v>
                </c:pt>
                <c:pt idx="2383">
                  <c:v>0.82735494880546057</c:v>
                </c:pt>
                <c:pt idx="2384">
                  <c:v>0.8169112627986348</c:v>
                </c:pt>
                <c:pt idx="2385">
                  <c:v>0.81927474402730383</c:v>
                </c:pt>
                <c:pt idx="2386">
                  <c:v>0.84545221843003393</c:v>
                </c:pt>
                <c:pt idx="2387">
                  <c:v>0.87817406143344701</c:v>
                </c:pt>
                <c:pt idx="2388">
                  <c:v>0.90418941979522183</c:v>
                </c:pt>
                <c:pt idx="2389">
                  <c:v>0.9328583617747439</c:v>
                </c:pt>
                <c:pt idx="2390">
                  <c:v>0.9328583617747439</c:v>
                </c:pt>
                <c:pt idx="2391">
                  <c:v>0.96433447098976099</c:v>
                </c:pt>
                <c:pt idx="2392">
                  <c:v>0.95453924914675747</c:v>
                </c:pt>
                <c:pt idx="2393">
                  <c:v>0.93206484641638232</c:v>
                </c:pt>
                <c:pt idx="2394">
                  <c:v>0.92488907849829327</c:v>
                </c:pt>
                <c:pt idx="2395">
                  <c:v>0.92510238907849818</c:v>
                </c:pt>
                <c:pt idx="2396">
                  <c:v>0.93317406143344694</c:v>
                </c:pt>
                <c:pt idx="2397">
                  <c:v>0.94350682593856661</c:v>
                </c:pt>
                <c:pt idx="2398">
                  <c:v>0.92545221843003422</c:v>
                </c:pt>
                <c:pt idx="2399">
                  <c:v>0.92040102389078493</c:v>
                </c:pt>
                <c:pt idx="2400">
                  <c:v>0.91630546075085317</c:v>
                </c:pt>
                <c:pt idx="2401">
                  <c:v>0.91320819112627993</c:v>
                </c:pt>
                <c:pt idx="2402">
                  <c:v>0.90360921501706493</c:v>
                </c:pt>
                <c:pt idx="2403">
                  <c:v>0.92016211604095544</c:v>
                </c:pt>
                <c:pt idx="2404">
                  <c:v>0.93448805460750828</c:v>
                </c:pt>
                <c:pt idx="2405">
                  <c:v>0.95627133105802042</c:v>
                </c:pt>
                <c:pt idx="2406">
                  <c:v>0.95077645051194537</c:v>
                </c:pt>
                <c:pt idx="2407">
                  <c:v>0.97971843003412973</c:v>
                </c:pt>
                <c:pt idx="2408">
                  <c:v>0.97385665529010246</c:v>
                </c:pt>
                <c:pt idx="2409">
                  <c:v>0.93510238907849841</c:v>
                </c:pt>
                <c:pt idx="2410">
                  <c:v>0.97693686006825931</c:v>
                </c:pt>
                <c:pt idx="2411">
                  <c:v>0.98146757679180907</c:v>
                </c:pt>
                <c:pt idx="2412">
                  <c:v>1.0149744027303758</c:v>
                </c:pt>
                <c:pt idx="2413">
                  <c:v>1.0419539249146759</c:v>
                </c:pt>
                <c:pt idx="2414">
                  <c:v>1.0120221843003416</c:v>
                </c:pt>
                <c:pt idx="2415">
                  <c:v>1.0206655290102389</c:v>
                </c:pt>
                <c:pt idx="2416">
                  <c:v>0.97329351535836173</c:v>
                </c:pt>
                <c:pt idx="2417">
                  <c:v>0.92421501706484621</c:v>
                </c:pt>
                <c:pt idx="2418">
                  <c:v>0.92799488054607515</c:v>
                </c:pt>
                <c:pt idx="2419">
                  <c:v>0.91572525597269627</c:v>
                </c:pt>
                <c:pt idx="2420">
                  <c:v>0.91806313993174049</c:v>
                </c:pt>
                <c:pt idx="2421">
                  <c:v>0.95700511945392508</c:v>
                </c:pt>
                <c:pt idx="2422">
                  <c:v>0.94360068259385677</c:v>
                </c:pt>
                <c:pt idx="2423">
                  <c:v>0.89867747440273038</c:v>
                </c:pt>
                <c:pt idx="2424">
                  <c:v>0.8623805460750853</c:v>
                </c:pt>
                <c:pt idx="2425">
                  <c:v>0.8744197952218431</c:v>
                </c:pt>
                <c:pt idx="2426">
                  <c:v>0.89319112627986352</c:v>
                </c:pt>
                <c:pt idx="2427">
                  <c:v>0.93639078498293493</c:v>
                </c:pt>
                <c:pt idx="2428">
                  <c:v>0.96007679180887373</c:v>
                </c:pt>
                <c:pt idx="2429">
                  <c:v>0.96280716723549475</c:v>
                </c:pt>
                <c:pt idx="2430">
                  <c:v>0.93991467576791798</c:v>
                </c:pt>
                <c:pt idx="2431">
                  <c:v>0.93649317406143351</c:v>
                </c:pt>
                <c:pt idx="2432">
                  <c:v>0.94523037542662114</c:v>
                </c:pt>
                <c:pt idx="2433">
                  <c:v>0.93308020477815723</c:v>
                </c:pt>
                <c:pt idx="2434">
                  <c:v>0.90274744027303755</c:v>
                </c:pt>
                <c:pt idx="2435">
                  <c:v>0.90383105802047781</c:v>
                </c:pt>
                <c:pt idx="2436">
                  <c:v>0.95051194539249151</c:v>
                </c:pt>
                <c:pt idx="2437">
                  <c:v>0.95461604095563146</c:v>
                </c:pt>
                <c:pt idx="2438">
                  <c:v>0.9350597269624572</c:v>
                </c:pt>
                <c:pt idx="2439">
                  <c:v>0.92107508532423199</c:v>
                </c:pt>
                <c:pt idx="2440">
                  <c:v>0.94788395904436862</c:v>
                </c:pt>
                <c:pt idx="2441">
                  <c:v>0.9613566552901025</c:v>
                </c:pt>
                <c:pt idx="2442">
                  <c:v>0.98870307167235505</c:v>
                </c:pt>
                <c:pt idx="2443">
                  <c:v>0.98773037542662112</c:v>
                </c:pt>
                <c:pt idx="2444">
                  <c:v>0.97935153583617773</c:v>
                </c:pt>
                <c:pt idx="2445">
                  <c:v>0.97291808873720154</c:v>
                </c:pt>
                <c:pt idx="2446">
                  <c:v>0.96729522184300354</c:v>
                </c:pt>
                <c:pt idx="2447">
                  <c:v>0.97814846416382251</c:v>
                </c:pt>
                <c:pt idx="2448">
                  <c:v>0.98145904436860065</c:v>
                </c:pt>
                <c:pt idx="2449">
                  <c:v>1.0008447098976108</c:v>
                </c:pt>
                <c:pt idx="2450">
                  <c:v>0.99249146757679174</c:v>
                </c:pt>
                <c:pt idx="2451">
                  <c:v>0.95292662116040949</c:v>
                </c:pt>
                <c:pt idx="2452">
                  <c:v>0.97256825938566549</c:v>
                </c:pt>
                <c:pt idx="2453">
                  <c:v>0.99135665529010231</c:v>
                </c:pt>
                <c:pt idx="2454">
                  <c:v>0.95300341296928326</c:v>
                </c:pt>
                <c:pt idx="2455">
                  <c:v>0.94140784982935144</c:v>
                </c:pt>
                <c:pt idx="2456">
                  <c:v>0.95923208191126252</c:v>
                </c:pt>
                <c:pt idx="2457">
                  <c:v>0.96022184300341307</c:v>
                </c:pt>
                <c:pt idx="2458">
                  <c:v>0.99386518771331045</c:v>
                </c:pt>
                <c:pt idx="2459">
                  <c:v>1.0039078498293517</c:v>
                </c:pt>
                <c:pt idx="2460">
                  <c:v>0.99648464163822537</c:v>
                </c:pt>
                <c:pt idx="2461">
                  <c:v>1.0117235494880545</c:v>
                </c:pt>
                <c:pt idx="2462">
                  <c:v>1.0193174061433448</c:v>
                </c:pt>
                <c:pt idx="2463">
                  <c:v>1.0226109215017063</c:v>
                </c:pt>
                <c:pt idx="2464">
                  <c:v>1.0361774744027303</c:v>
                </c:pt>
                <c:pt idx="2465">
                  <c:v>1.0476791808873722</c:v>
                </c:pt>
                <c:pt idx="2466">
                  <c:v>1.0378156996587031</c:v>
                </c:pt>
                <c:pt idx="2467">
                  <c:v>1.0272781569965868</c:v>
                </c:pt>
                <c:pt idx="2468">
                  <c:v>1.0234641638225255</c:v>
                </c:pt>
                <c:pt idx="2469">
                  <c:v>1.0299829351535834</c:v>
                </c:pt>
                <c:pt idx="2470">
                  <c:v>1.0346160409556315</c:v>
                </c:pt>
                <c:pt idx="2471">
                  <c:v>1.0563481228668943</c:v>
                </c:pt>
                <c:pt idx="2472">
                  <c:v>1.0465529010238908</c:v>
                </c:pt>
                <c:pt idx="2473">
                  <c:v>1.0815870307167232</c:v>
                </c:pt>
                <c:pt idx="2474">
                  <c:v>1.0874914675767919</c:v>
                </c:pt>
                <c:pt idx="2475">
                  <c:v>1.0620819112627986</c:v>
                </c:pt>
                <c:pt idx="2476">
                  <c:v>1.0836092150170646</c:v>
                </c:pt>
                <c:pt idx="2477">
                  <c:v>1.1024573378839588</c:v>
                </c:pt>
                <c:pt idx="2478">
                  <c:v>1.0639419795221845</c:v>
                </c:pt>
                <c:pt idx="2479">
                  <c:v>1.0726877133105801</c:v>
                </c:pt>
                <c:pt idx="2480">
                  <c:v>1.0384044368600684</c:v>
                </c:pt>
                <c:pt idx="2481">
                  <c:v>1.0321843003412967</c:v>
                </c:pt>
                <c:pt idx="2482">
                  <c:v>1.0649402730375428</c:v>
                </c:pt>
                <c:pt idx="2483">
                  <c:v>1.0627730375426623</c:v>
                </c:pt>
                <c:pt idx="2484">
                  <c:v>1.058882252559727</c:v>
                </c:pt>
                <c:pt idx="2485">
                  <c:v>1.058882252559727</c:v>
                </c:pt>
                <c:pt idx="2486">
                  <c:v>1.0923378839590443</c:v>
                </c:pt>
                <c:pt idx="2487">
                  <c:v>1.1118515358361778</c:v>
                </c:pt>
                <c:pt idx="2488">
                  <c:v>1.1220136518771331</c:v>
                </c:pt>
                <c:pt idx="2489">
                  <c:v>1.1131399317406143</c:v>
                </c:pt>
                <c:pt idx="2490">
                  <c:v>1.1193600682593856</c:v>
                </c:pt>
                <c:pt idx="2491">
                  <c:v>1.1452645051194539</c:v>
                </c:pt>
                <c:pt idx="2492">
                  <c:v>1.1518088737201366</c:v>
                </c:pt>
                <c:pt idx="2493">
                  <c:v>1.1447525597269625</c:v>
                </c:pt>
                <c:pt idx="2494">
                  <c:v>1.1503839590443685</c:v>
                </c:pt>
                <c:pt idx="2495">
                  <c:v>1.1601023890784981</c:v>
                </c:pt>
                <c:pt idx="2496">
                  <c:v>1.1681058020477817</c:v>
                </c:pt>
                <c:pt idx="2497">
                  <c:v>1.2024146757679182</c:v>
                </c:pt>
                <c:pt idx="2498">
                  <c:v>1.2088139931740614</c:v>
                </c:pt>
                <c:pt idx="2499">
                  <c:v>1.2106911262798632</c:v>
                </c:pt>
                <c:pt idx="2500">
                  <c:v>1.2389078498293515</c:v>
                </c:pt>
                <c:pt idx="2501">
                  <c:v>1.2552474402730378</c:v>
                </c:pt>
                <c:pt idx="2502">
                  <c:v>1.2986945392491469</c:v>
                </c:pt>
                <c:pt idx="2503">
                  <c:v>1.3167747440273039</c:v>
                </c:pt>
                <c:pt idx="2504">
                  <c:v>1.3039419795221843</c:v>
                </c:pt>
                <c:pt idx="2505">
                  <c:v>1.3313054607508534</c:v>
                </c:pt>
                <c:pt idx="2506">
                  <c:v>1.3572184300341297</c:v>
                </c:pt>
                <c:pt idx="2507">
                  <c:v>1.3535068259385663</c:v>
                </c:pt>
                <c:pt idx="2508">
                  <c:v>1.3906996587030718</c:v>
                </c:pt>
                <c:pt idx="2509">
                  <c:v>1.3906996587030718</c:v>
                </c:pt>
                <c:pt idx="2510">
                  <c:v>1.4274146757679178</c:v>
                </c:pt>
                <c:pt idx="2511">
                  <c:v>1.4300597269624573</c:v>
                </c:pt>
                <c:pt idx="2512">
                  <c:v>1.4240358361774743</c:v>
                </c:pt>
                <c:pt idx="2513">
                  <c:v>1.4240358361774743</c:v>
                </c:pt>
                <c:pt idx="2514">
                  <c:v>1.4697781569965871</c:v>
                </c:pt>
                <c:pt idx="2515">
                  <c:v>1.4765017064846417</c:v>
                </c:pt>
                <c:pt idx="2516">
                  <c:v>1.474377133105802</c:v>
                </c:pt>
                <c:pt idx="2517">
                  <c:v>1.476774744027304</c:v>
                </c:pt>
                <c:pt idx="2518">
                  <c:v>1.4614675767918088</c:v>
                </c:pt>
                <c:pt idx="2519">
                  <c:v>1.467457337883959</c:v>
                </c:pt>
                <c:pt idx="2520">
                  <c:v>1.4772866894197954</c:v>
                </c:pt>
                <c:pt idx="2521">
                  <c:v>1.5144368600682596</c:v>
                </c:pt>
                <c:pt idx="2522">
                  <c:v>1.5405204778156993</c:v>
                </c:pt>
                <c:pt idx="2523">
                  <c:v>1.5313907849829351</c:v>
                </c:pt>
                <c:pt idx="2524">
                  <c:v>1.5379436860068258</c:v>
                </c:pt>
                <c:pt idx="2525">
                  <c:v>1.5530375426621159</c:v>
                </c:pt>
                <c:pt idx="2526">
                  <c:v>1.5822098976109213</c:v>
                </c:pt>
                <c:pt idx="2527">
                  <c:v>1.56740614334471</c:v>
                </c:pt>
                <c:pt idx="2528">
                  <c:v>1.5919283276450509</c:v>
                </c:pt>
                <c:pt idx="2529">
                  <c:v>1.6143941979522185</c:v>
                </c:pt>
                <c:pt idx="2530">
                  <c:v>1.5873549488054608</c:v>
                </c:pt>
                <c:pt idx="2531">
                  <c:v>1.500085324232082</c:v>
                </c:pt>
                <c:pt idx="2532">
                  <c:v>1.5387713310580207</c:v>
                </c:pt>
                <c:pt idx="2533">
                  <c:v>1.5075597269624574</c:v>
                </c:pt>
                <c:pt idx="2534">
                  <c:v>1.4765273037542661</c:v>
                </c:pt>
                <c:pt idx="2535">
                  <c:v>1.4350426621160408</c:v>
                </c:pt>
                <c:pt idx="2536">
                  <c:v>1.4793003412969283</c:v>
                </c:pt>
                <c:pt idx="2537">
                  <c:v>1.5093430034129693</c:v>
                </c:pt>
                <c:pt idx="2538">
                  <c:v>1.5254692832764505</c:v>
                </c:pt>
                <c:pt idx="2539">
                  <c:v>1.4844965870307165</c:v>
                </c:pt>
                <c:pt idx="2540">
                  <c:v>1.4236177474402729</c:v>
                </c:pt>
                <c:pt idx="2541">
                  <c:v>1.3526450511945396</c:v>
                </c:pt>
                <c:pt idx="2542">
                  <c:v>1.4305631399317407</c:v>
                </c:pt>
                <c:pt idx="2543">
                  <c:v>1.4582337883959045</c:v>
                </c:pt>
                <c:pt idx="2544">
                  <c:v>1.453566552901024</c:v>
                </c:pt>
                <c:pt idx="2545">
                  <c:v>1.4407849829351536</c:v>
                </c:pt>
                <c:pt idx="2546">
                  <c:v>1.4704180887372011</c:v>
                </c:pt>
                <c:pt idx="2547">
                  <c:v>1.4728242320819112</c:v>
                </c:pt>
                <c:pt idx="2548">
                  <c:v>1.5124317406143346</c:v>
                </c:pt>
                <c:pt idx="2549">
                  <c:v>1.4770136518771331</c:v>
                </c:pt>
                <c:pt idx="2550">
                  <c:v>1.4709556313993173</c:v>
                </c:pt>
                <c:pt idx="2551">
                  <c:v>1.2984726962457338</c:v>
                </c:pt>
                <c:pt idx="2552">
                  <c:v>1.2190273037542663</c:v>
                </c:pt>
                <c:pt idx="2553">
                  <c:v>1.2335921501706486</c:v>
                </c:pt>
                <c:pt idx="2554">
                  <c:v>1.3140955631399316</c:v>
                </c:pt>
                <c:pt idx="2555">
                  <c:v>1.2880204778156994</c:v>
                </c:pt>
                <c:pt idx="2556">
                  <c:v>1.3396501706484645</c:v>
                </c:pt>
                <c:pt idx="2557">
                  <c:v>1.1970819112627988</c:v>
                </c:pt>
                <c:pt idx="2558">
                  <c:v>1.1164931740614334</c:v>
                </c:pt>
                <c:pt idx="2559">
                  <c:v>0.85230375426621174</c:v>
                </c:pt>
                <c:pt idx="2560">
                  <c:v>0.98509385665529026</c:v>
                </c:pt>
                <c:pt idx="2561">
                  <c:v>0.86209897610921504</c:v>
                </c:pt>
                <c:pt idx="2562">
                  <c:v>0.55193686006825926</c:v>
                </c:pt>
                <c:pt idx="2563">
                  <c:v>0.72150170648464163</c:v>
                </c:pt>
                <c:pt idx="2564">
                  <c:v>0.48186006825938565</c:v>
                </c:pt>
                <c:pt idx="2565">
                  <c:v>0.51754266211604083</c:v>
                </c:pt>
                <c:pt idx="2566">
                  <c:v>0.2884641638225256</c:v>
                </c:pt>
                <c:pt idx="2567">
                  <c:v>0.34691126279863482</c:v>
                </c:pt>
                <c:pt idx="2568">
                  <c:v>0.33907849829351533</c:v>
                </c:pt>
                <c:pt idx="2569">
                  <c:v>0.26292662116040955</c:v>
                </c:pt>
                <c:pt idx="2570">
                  <c:v>0.35220989761092136</c:v>
                </c:pt>
                <c:pt idx="2571">
                  <c:v>0.46562286689419796</c:v>
                </c:pt>
                <c:pt idx="2572">
                  <c:v>0.56954778156996588</c:v>
                </c:pt>
                <c:pt idx="2573">
                  <c:v>0.51003412969283279</c:v>
                </c:pt>
                <c:pt idx="2574">
                  <c:v>0.50678327645051202</c:v>
                </c:pt>
                <c:pt idx="2575">
                  <c:v>0.4503071672354948</c:v>
                </c:pt>
                <c:pt idx="2576">
                  <c:v>0.38904436860068259</c:v>
                </c:pt>
                <c:pt idx="2577">
                  <c:v>0.39473549488054616</c:v>
                </c:pt>
                <c:pt idx="2578">
                  <c:v>0.34479522184300326</c:v>
                </c:pt>
                <c:pt idx="2579">
                  <c:v>0.40823378839590441</c:v>
                </c:pt>
                <c:pt idx="2580">
                  <c:v>0.46117747440273038</c:v>
                </c:pt>
                <c:pt idx="2581">
                  <c:v>0.50137372013651871</c:v>
                </c:pt>
                <c:pt idx="2582">
                  <c:v>0.50475255972696242</c:v>
                </c:pt>
                <c:pt idx="2583">
                  <c:v>0.50694539249146775</c:v>
                </c:pt>
                <c:pt idx="2584">
                  <c:v>0.55603242320819124</c:v>
                </c:pt>
                <c:pt idx="2585">
                  <c:v>0.55284129692832762</c:v>
                </c:pt>
                <c:pt idx="2586">
                  <c:v>0.54010238907849839</c:v>
                </c:pt>
                <c:pt idx="2587">
                  <c:v>0.55594709897610906</c:v>
                </c:pt>
                <c:pt idx="2588">
                  <c:v>0.58362627986348126</c:v>
                </c:pt>
                <c:pt idx="2589">
                  <c:v>0.6370051194539248</c:v>
                </c:pt>
                <c:pt idx="2590">
                  <c:v>0.61728668941979525</c:v>
                </c:pt>
                <c:pt idx="2591">
                  <c:v>0.51216723549488052</c:v>
                </c:pt>
                <c:pt idx="2592">
                  <c:v>0.56207337883959041</c:v>
                </c:pt>
                <c:pt idx="2593">
                  <c:v>0.62885665529010248</c:v>
                </c:pt>
                <c:pt idx="2594">
                  <c:v>0.66577645051194545</c:v>
                </c:pt>
                <c:pt idx="2595">
                  <c:v>0.59813139931740622</c:v>
                </c:pt>
                <c:pt idx="2596">
                  <c:v>0.54771331058020478</c:v>
                </c:pt>
                <c:pt idx="2597">
                  <c:v>0.54402730375426622</c:v>
                </c:pt>
                <c:pt idx="2598">
                  <c:v>0.53012798634812275</c:v>
                </c:pt>
                <c:pt idx="2599">
                  <c:v>0.4837798634812287</c:v>
                </c:pt>
                <c:pt idx="2600">
                  <c:v>0.49262798634812288</c:v>
                </c:pt>
                <c:pt idx="2601">
                  <c:v>0.46471843003412983</c:v>
                </c:pt>
                <c:pt idx="2602">
                  <c:v>0.43042662116040953</c:v>
                </c:pt>
                <c:pt idx="2603">
                  <c:v>0.40657849829351544</c:v>
                </c:pt>
                <c:pt idx="2604">
                  <c:v>0.43639078498293515</c:v>
                </c:pt>
                <c:pt idx="2605">
                  <c:v>0.42452218430034128</c:v>
                </c:pt>
                <c:pt idx="2606">
                  <c:v>0.50882252559726959</c:v>
                </c:pt>
                <c:pt idx="2607">
                  <c:v>0.50935153583617754</c:v>
                </c:pt>
                <c:pt idx="2608">
                  <c:v>0.52722696245733802</c:v>
                </c:pt>
                <c:pt idx="2609">
                  <c:v>0.57085324232081902</c:v>
                </c:pt>
                <c:pt idx="2610">
                  <c:v>0.54517918088737205</c:v>
                </c:pt>
                <c:pt idx="2611">
                  <c:v>0.62425767918088737</c:v>
                </c:pt>
                <c:pt idx="2612">
                  <c:v>0.63023890784982939</c:v>
                </c:pt>
                <c:pt idx="2613">
                  <c:v>0.70302901023890785</c:v>
                </c:pt>
                <c:pt idx="2614">
                  <c:v>0.68465870307167243</c:v>
                </c:pt>
                <c:pt idx="2615">
                  <c:v>0.67920648464163813</c:v>
                </c:pt>
                <c:pt idx="2616">
                  <c:v>0.73047781569965853</c:v>
                </c:pt>
                <c:pt idx="2617">
                  <c:v>0.79537542662116034</c:v>
                </c:pt>
                <c:pt idx="2618">
                  <c:v>0.86930887372013643</c:v>
                </c:pt>
                <c:pt idx="2619">
                  <c:v>0.87673208191126295</c:v>
                </c:pt>
                <c:pt idx="2620">
                  <c:v>0.91269624573378816</c:v>
                </c:pt>
                <c:pt idx="2621">
                  <c:v>0.99860921501706468</c:v>
                </c:pt>
                <c:pt idx="2622">
                  <c:v>0.97120307167235498</c:v>
                </c:pt>
                <c:pt idx="2623">
                  <c:v>0.90500853242320822</c:v>
                </c:pt>
                <c:pt idx="2624">
                  <c:v>0.85489761092150185</c:v>
                </c:pt>
                <c:pt idx="2625">
                  <c:v>0.85718430034129689</c:v>
                </c:pt>
                <c:pt idx="2626">
                  <c:v>0.85818259385665518</c:v>
                </c:pt>
                <c:pt idx="2627">
                  <c:v>0.90574232081911288</c:v>
                </c:pt>
                <c:pt idx="2628">
                  <c:v>0.90955631399317416</c:v>
                </c:pt>
                <c:pt idx="2629">
                  <c:v>0.9260921501706485</c:v>
                </c:pt>
                <c:pt idx="2630">
                  <c:v>0.93091296928327671</c:v>
                </c:pt>
                <c:pt idx="2631">
                  <c:v>0.95290102389078513</c:v>
                </c:pt>
                <c:pt idx="2632">
                  <c:v>0.90976962457337884</c:v>
                </c:pt>
                <c:pt idx="2633">
                  <c:v>0.92353242320819118</c:v>
                </c:pt>
                <c:pt idx="2634">
                  <c:v>0.86769624573378845</c:v>
                </c:pt>
                <c:pt idx="2635">
                  <c:v>0.91677474402730375</c:v>
                </c:pt>
                <c:pt idx="2636">
                  <c:v>0.92151023890785</c:v>
                </c:pt>
                <c:pt idx="2637">
                  <c:v>0.96721843003412955</c:v>
                </c:pt>
                <c:pt idx="2638">
                  <c:v>0.96029010238907864</c:v>
                </c:pt>
                <c:pt idx="2639">
                  <c:v>0.98824232081911245</c:v>
                </c:pt>
                <c:pt idx="2640">
                  <c:v>1.028353242320819</c:v>
                </c:pt>
                <c:pt idx="2641">
                  <c:v>1.015255972696246</c:v>
                </c:pt>
                <c:pt idx="2642">
                  <c:v>1.0477047781569966</c:v>
                </c:pt>
                <c:pt idx="2643">
                  <c:v>1.050042662116041</c:v>
                </c:pt>
                <c:pt idx="2644">
                  <c:v>1.0857593856655292</c:v>
                </c:pt>
                <c:pt idx="2645">
                  <c:v>1.0667064846416379</c:v>
                </c:pt>
                <c:pt idx="2646">
                  <c:v>1.0795563139931739</c:v>
                </c:pt>
                <c:pt idx="2647">
                  <c:v>1.110136518771331</c:v>
                </c:pt>
                <c:pt idx="2648">
                  <c:v>1.1020477815699659</c:v>
                </c:pt>
                <c:pt idx="2649">
                  <c:v>1.1367576791808873</c:v>
                </c:pt>
                <c:pt idx="2650">
                  <c:v>1.1777815699658705</c:v>
                </c:pt>
                <c:pt idx="2651">
                  <c:v>1.1659556313993176</c:v>
                </c:pt>
                <c:pt idx="2652">
                  <c:v>1.1617576791808872</c:v>
                </c:pt>
                <c:pt idx="2653">
                  <c:v>1.1026194539249148</c:v>
                </c:pt>
                <c:pt idx="2654">
                  <c:v>1.0796587030716727</c:v>
                </c:pt>
                <c:pt idx="2655">
                  <c:v>1.0905546075085324</c:v>
                </c:pt>
                <c:pt idx="2656">
                  <c:v>1.1049488054607508</c:v>
                </c:pt>
                <c:pt idx="2657">
                  <c:v>1.1266296928327644</c:v>
                </c:pt>
                <c:pt idx="2658">
                  <c:v>1.1443174061433448</c:v>
                </c:pt>
                <c:pt idx="2659">
                  <c:v>1.104112627986348</c:v>
                </c:pt>
                <c:pt idx="2660">
                  <c:v>1.094069965870307</c:v>
                </c:pt>
                <c:pt idx="2661">
                  <c:v>1.0546843003412971</c:v>
                </c:pt>
                <c:pt idx="2662">
                  <c:v>1.0888225255972697</c:v>
                </c:pt>
                <c:pt idx="2663">
                  <c:v>1.1145989761092148</c:v>
                </c:pt>
                <c:pt idx="2664">
                  <c:v>1.0967064846416386</c:v>
                </c:pt>
                <c:pt idx="2665">
                  <c:v>1.0995819112627987</c:v>
                </c:pt>
                <c:pt idx="2666">
                  <c:v>1.1083276450511947</c:v>
                </c:pt>
                <c:pt idx="2667">
                  <c:v>1.071732081911263</c:v>
                </c:pt>
                <c:pt idx="2668">
                  <c:v>1.0547781569965871</c:v>
                </c:pt>
                <c:pt idx="2669">
                  <c:v>1.074872013651877</c:v>
                </c:pt>
                <c:pt idx="2670">
                  <c:v>1.0065017064846415</c:v>
                </c:pt>
                <c:pt idx="2671">
                  <c:v>1.080981228668942</c:v>
                </c:pt>
                <c:pt idx="2672">
                  <c:v>1.0678071672354945</c:v>
                </c:pt>
                <c:pt idx="2673">
                  <c:v>1.0882849829351535</c:v>
                </c:pt>
                <c:pt idx="2674">
                  <c:v>1.10330204778157</c:v>
                </c:pt>
                <c:pt idx="2675">
                  <c:v>1.1035921501706483</c:v>
                </c:pt>
                <c:pt idx="2676">
                  <c:v>1.1177474402730376</c:v>
                </c:pt>
                <c:pt idx="2677">
                  <c:v>1.0861860068259386</c:v>
                </c:pt>
                <c:pt idx="2678">
                  <c:v>1.0851279863481227</c:v>
                </c:pt>
                <c:pt idx="2679">
                  <c:v>1.1088993174061432</c:v>
                </c:pt>
                <c:pt idx="2680">
                  <c:v>1.0781569965870306</c:v>
                </c:pt>
                <c:pt idx="2681">
                  <c:v>1.1210921501706483</c:v>
                </c:pt>
                <c:pt idx="2682">
                  <c:v>1.1349402730375426</c:v>
                </c:pt>
                <c:pt idx="2683">
                  <c:v>1.0955034129692831</c:v>
                </c:pt>
                <c:pt idx="2684">
                  <c:v>1.1047354948805461</c:v>
                </c:pt>
                <c:pt idx="2685">
                  <c:v>1.1129095563139932</c:v>
                </c:pt>
                <c:pt idx="2686">
                  <c:v>1.112235494880546</c:v>
                </c:pt>
                <c:pt idx="2687">
                  <c:v>1.0682679180887376</c:v>
                </c:pt>
                <c:pt idx="2688">
                  <c:v>1.0357167235494882</c:v>
                </c:pt>
                <c:pt idx="2689">
                  <c:v>1.0985238907849828</c:v>
                </c:pt>
                <c:pt idx="2690">
                  <c:v>1.0947013651877131</c:v>
                </c:pt>
                <c:pt idx="2691">
                  <c:v>1.0971672354948807</c:v>
                </c:pt>
                <c:pt idx="2692">
                  <c:v>1.0908788395904438</c:v>
                </c:pt>
                <c:pt idx="2693">
                  <c:v>1.0502474402730373</c:v>
                </c:pt>
                <c:pt idx="2694">
                  <c:v>1.0118003412969281</c:v>
                </c:pt>
                <c:pt idx="2695">
                  <c:v>1.0200170648464164</c:v>
                </c:pt>
                <c:pt idx="2696">
                  <c:v>0.99937713310580212</c:v>
                </c:pt>
                <c:pt idx="2697">
                  <c:v>1.0196501706484642</c:v>
                </c:pt>
                <c:pt idx="2698">
                  <c:v>1.0130716723549491</c:v>
                </c:pt>
                <c:pt idx="2699">
                  <c:v>0.96619453924914689</c:v>
                </c:pt>
                <c:pt idx="2700">
                  <c:v>0.93837030716723557</c:v>
                </c:pt>
                <c:pt idx="2701">
                  <c:v>0.96516211604095559</c:v>
                </c:pt>
                <c:pt idx="2702">
                  <c:v>1.0128242320819116</c:v>
                </c:pt>
                <c:pt idx="2703">
                  <c:v>0.98598122866894222</c:v>
                </c:pt>
                <c:pt idx="2704">
                  <c:v>1.0095819112627988</c:v>
                </c:pt>
                <c:pt idx="2705">
                  <c:v>1.0031143344709896</c:v>
                </c:pt>
                <c:pt idx="2706">
                  <c:v>0.99426621160409567</c:v>
                </c:pt>
                <c:pt idx="2707">
                  <c:v>1.0326450511945393</c:v>
                </c:pt>
                <c:pt idx="2708">
                  <c:v>1.038319112627986</c:v>
                </c:pt>
                <c:pt idx="2709">
                  <c:v>1.0389931740614333</c:v>
                </c:pt>
                <c:pt idx="2710">
                  <c:v>1.0619965870307166</c:v>
                </c:pt>
                <c:pt idx="2711">
                  <c:v>1.0685750853242322</c:v>
                </c:pt>
                <c:pt idx="2712">
                  <c:v>1.0568174061433449</c:v>
                </c:pt>
                <c:pt idx="2713">
                  <c:v>1.0626365187713311</c:v>
                </c:pt>
                <c:pt idx="2714">
                  <c:v>1.0911262798634813</c:v>
                </c:pt>
                <c:pt idx="2715">
                  <c:v>1.0993088737201364</c:v>
                </c:pt>
                <c:pt idx="2716">
                  <c:v>1.1006484641638226</c:v>
                </c:pt>
                <c:pt idx="2717">
                  <c:v>1.0972610921501706</c:v>
                </c:pt>
                <c:pt idx="2718">
                  <c:v>1.0747610921501707</c:v>
                </c:pt>
                <c:pt idx="2719">
                  <c:v>1.0575085324232081</c:v>
                </c:pt>
                <c:pt idx="2720">
                  <c:v>0.95355802047781579</c:v>
                </c:pt>
                <c:pt idx="2721">
                  <c:v>0.97245733788395894</c:v>
                </c:pt>
                <c:pt idx="2722">
                  <c:v>0.9202986348122868</c:v>
                </c:pt>
                <c:pt idx="2723">
                  <c:v>0.94642491467576795</c:v>
                </c:pt>
                <c:pt idx="2724">
                  <c:v>1.004505119453925</c:v>
                </c:pt>
                <c:pt idx="2725">
                  <c:v>1.0666894197952219</c:v>
                </c:pt>
                <c:pt idx="2726">
                  <c:v>1.0996501706484643</c:v>
                </c:pt>
                <c:pt idx="2727">
                  <c:v>1.1431740614334474</c:v>
                </c:pt>
                <c:pt idx="2728">
                  <c:v>1.127721843003413</c:v>
                </c:pt>
                <c:pt idx="2729">
                  <c:v>1.1081740614334472</c:v>
                </c:pt>
                <c:pt idx="2730">
                  <c:v>1.062013651877133</c:v>
                </c:pt>
                <c:pt idx="2731">
                  <c:v>1.1305546075085324</c:v>
                </c:pt>
                <c:pt idx="2732">
                  <c:v>1.1569795221843004</c:v>
                </c:pt>
                <c:pt idx="2733">
                  <c:v>1.1680716723549489</c:v>
                </c:pt>
                <c:pt idx="2734">
                  <c:v>1.1634129692832764</c:v>
                </c:pt>
                <c:pt idx="2735">
                  <c:v>1.1765955631399314</c:v>
                </c:pt>
                <c:pt idx="2736">
                  <c:v>1.1700255972696247</c:v>
                </c:pt>
                <c:pt idx="2737">
                  <c:v>1.1924402730375427</c:v>
                </c:pt>
                <c:pt idx="2738">
                  <c:v>1.2265955631399317</c:v>
                </c:pt>
                <c:pt idx="2739">
                  <c:v>1.2508959044368604</c:v>
                </c:pt>
                <c:pt idx="2740">
                  <c:v>1.2699317406143344</c:v>
                </c:pt>
                <c:pt idx="2741">
                  <c:v>1.2732593856655292</c:v>
                </c:pt>
                <c:pt idx="2742">
                  <c:v>1.2397952218430035</c:v>
                </c:pt>
                <c:pt idx="2743">
                  <c:v>1.2872952218430034</c:v>
                </c:pt>
                <c:pt idx="2744">
                  <c:v>1.3054692832764507</c:v>
                </c:pt>
                <c:pt idx="2745">
                  <c:v>1.3365443686006824</c:v>
                </c:pt>
                <c:pt idx="2746">
                  <c:v>1.3455887372013655</c:v>
                </c:pt>
                <c:pt idx="2747">
                  <c:v>1.3447525597269627</c:v>
                </c:pt>
                <c:pt idx="2748">
                  <c:v>1.3416382252559726</c:v>
                </c:pt>
                <c:pt idx="2749">
                  <c:v>1.322542662116041</c:v>
                </c:pt>
                <c:pt idx="2750">
                  <c:v>1.3479692832764507</c:v>
                </c:pt>
                <c:pt idx="2751">
                  <c:v>1.3585921501706486</c:v>
                </c:pt>
                <c:pt idx="2752">
                  <c:v>1.3543856655290103</c:v>
                </c:pt>
                <c:pt idx="2753">
                  <c:v>1.373387372013652</c:v>
                </c:pt>
                <c:pt idx="2754">
                  <c:v>1.3914590443686006</c:v>
                </c:pt>
                <c:pt idx="2755">
                  <c:v>1.3853156996587033</c:v>
                </c:pt>
                <c:pt idx="2756">
                  <c:v>1.3742064846416384</c:v>
                </c:pt>
                <c:pt idx="2757">
                  <c:v>1.3363651877133105</c:v>
                </c:pt>
                <c:pt idx="2758">
                  <c:v>1.3230204778156995</c:v>
                </c:pt>
                <c:pt idx="2759">
                  <c:v>1.3645563139931745</c:v>
                </c:pt>
                <c:pt idx="2760">
                  <c:v>1.3645563139931745</c:v>
                </c:pt>
                <c:pt idx="2761">
                  <c:v>1.3935409556313991</c:v>
                </c:pt>
                <c:pt idx="2762">
                  <c:v>1.4037030716723549</c:v>
                </c:pt>
                <c:pt idx="2763">
                  <c:v>1.408182593856655</c:v>
                </c:pt>
                <c:pt idx="2764">
                  <c:v>1.408182593856655</c:v>
                </c:pt>
                <c:pt idx="2765">
                  <c:v>1.3889078498293519</c:v>
                </c:pt>
                <c:pt idx="2766">
                  <c:v>1.3796501706484641</c:v>
                </c:pt>
                <c:pt idx="2767">
                  <c:v>1.3287542662116043</c:v>
                </c:pt>
                <c:pt idx="2768">
                  <c:v>1.330179180887372</c:v>
                </c:pt>
                <c:pt idx="2769">
                  <c:v>1.4002901023890786</c:v>
                </c:pt>
                <c:pt idx="2770">
                  <c:v>1.3732849829351532</c:v>
                </c:pt>
                <c:pt idx="2771">
                  <c:v>1.4227645051194537</c:v>
                </c:pt>
                <c:pt idx="2772">
                  <c:v>1.4205716723549489</c:v>
                </c:pt>
                <c:pt idx="2773">
                  <c:v>1.4728498293515355</c:v>
                </c:pt>
                <c:pt idx="2774">
                  <c:v>1.4321672354948807</c:v>
                </c:pt>
                <c:pt idx="2775">
                  <c:v>1.4273890784982934</c:v>
                </c:pt>
                <c:pt idx="2776">
                  <c:v>1.4095733788395903</c:v>
                </c:pt>
                <c:pt idx="2777">
                  <c:v>1.3929351535836179</c:v>
                </c:pt>
                <c:pt idx="2778">
                  <c:v>1.3619624573378837</c:v>
                </c:pt>
                <c:pt idx="2779">
                  <c:v>1.3288395904436863</c:v>
                </c:pt>
                <c:pt idx="2780">
                  <c:v>1.3288395904436863</c:v>
                </c:pt>
                <c:pt idx="2781">
                  <c:v>1.3023208191126283</c:v>
                </c:pt>
                <c:pt idx="2782">
                  <c:v>1.3076877133105804</c:v>
                </c:pt>
                <c:pt idx="2783">
                  <c:v>1.3873805460750854</c:v>
                </c:pt>
                <c:pt idx="2784">
                  <c:v>1.3254863481228667</c:v>
                </c:pt>
                <c:pt idx="2785">
                  <c:v>1.3829010238907853</c:v>
                </c:pt>
                <c:pt idx="2786">
                  <c:v>1.4286433447098976</c:v>
                </c:pt>
                <c:pt idx="2787">
                  <c:v>1.4541040955631401</c:v>
                </c:pt>
                <c:pt idx="2788">
                  <c:v>1.4426279863481231</c:v>
                </c:pt>
                <c:pt idx="2789">
                  <c:v>1.4555972696245734</c:v>
                </c:pt>
                <c:pt idx="2790">
                  <c:v>1.469641638225256</c:v>
                </c:pt>
                <c:pt idx="2791">
                  <c:v>1.4485068259385665</c:v>
                </c:pt>
                <c:pt idx="2792">
                  <c:v>1.3997013651877133</c:v>
                </c:pt>
                <c:pt idx="2793">
                  <c:v>1.4182593856655288</c:v>
                </c:pt>
                <c:pt idx="2794">
                  <c:v>1.41669795221843</c:v>
                </c:pt>
                <c:pt idx="2795">
                  <c:v>1.4290017064846414</c:v>
                </c:pt>
                <c:pt idx="2796">
                  <c:v>1.4095648464163824</c:v>
                </c:pt>
                <c:pt idx="2797">
                  <c:v>1.4211945392491465</c:v>
                </c:pt>
                <c:pt idx="2798">
                  <c:v>1.3579266211604093</c:v>
                </c:pt>
                <c:pt idx="2799">
                  <c:v>1.3706911262798633</c:v>
                </c:pt>
                <c:pt idx="2800">
                  <c:v>1.3903924914675767</c:v>
                </c:pt>
                <c:pt idx="2801">
                  <c:v>1.3209470989761094</c:v>
                </c:pt>
                <c:pt idx="2802">
                  <c:v>1.2827389078498292</c:v>
                </c:pt>
                <c:pt idx="2803">
                  <c:v>1.2666211604095565</c:v>
                </c:pt>
                <c:pt idx="2804">
                  <c:v>1.2660836177474404</c:v>
                </c:pt>
                <c:pt idx="2805">
                  <c:v>1.2586092150170649</c:v>
                </c:pt>
                <c:pt idx="2806">
                  <c:v>1.2840017064846414</c:v>
                </c:pt>
                <c:pt idx="2807">
                  <c:v>1.3336177474402731</c:v>
                </c:pt>
                <c:pt idx="2808">
                  <c:v>1.2103327645051198</c:v>
                </c:pt>
                <c:pt idx="2809">
                  <c:v>1.2069027303754263</c:v>
                </c:pt>
                <c:pt idx="2810">
                  <c:v>1.255631399317406</c:v>
                </c:pt>
                <c:pt idx="2811">
                  <c:v>1.3277815699658704</c:v>
                </c:pt>
                <c:pt idx="2812">
                  <c:v>1.3351535836177475</c:v>
                </c:pt>
                <c:pt idx="2813">
                  <c:v>1.3605972696245732</c:v>
                </c:pt>
                <c:pt idx="2814">
                  <c:v>1.3349573378839592</c:v>
                </c:pt>
                <c:pt idx="2815">
                  <c:v>1.392278156996587</c:v>
                </c:pt>
                <c:pt idx="2816">
                  <c:v>1.3268430034129692</c:v>
                </c:pt>
                <c:pt idx="2817">
                  <c:v>1.3845819112627988</c:v>
                </c:pt>
                <c:pt idx="2818">
                  <c:v>1.3660580204778157</c:v>
                </c:pt>
                <c:pt idx="2819">
                  <c:v>1.3456058020477819</c:v>
                </c:pt>
                <c:pt idx="2820">
                  <c:v>1.3013737201365188</c:v>
                </c:pt>
                <c:pt idx="2821">
                  <c:v>1.3414590443686008</c:v>
                </c:pt>
                <c:pt idx="2822">
                  <c:v>1.3372440273037545</c:v>
                </c:pt>
                <c:pt idx="2823">
                  <c:v>1.3246928327645051</c:v>
                </c:pt>
                <c:pt idx="2824">
                  <c:v>1.3944965870307167</c:v>
                </c:pt>
                <c:pt idx="2825">
                  <c:v>1.3869453924914676</c:v>
                </c:pt>
                <c:pt idx="2826">
                  <c:v>1.3676791808873721</c:v>
                </c:pt>
                <c:pt idx="2827">
                  <c:v>1.4087713310580203</c:v>
                </c:pt>
                <c:pt idx="2828">
                  <c:v>1.44160409556314</c:v>
                </c:pt>
                <c:pt idx="2829">
                  <c:v>1.4383703071672356</c:v>
                </c:pt>
                <c:pt idx="2830">
                  <c:v>1.4705546075085323</c:v>
                </c:pt>
                <c:pt idx="2831">
                  <c:v>1.4771075085324235</c:v>
                </c:pt>
                <c:pt idx="2832">
                  <c:v>1.4926962457337885</c:v>
                </c:pt>
                <c:pt idx="2833">
                  <c:v>1.4932679180887374</c:v>
                </c:pt>
                <c:pt idx="2834">
                  <c:v>1.4957764505119457</c:v>
                </c:pt>
                <c:pt idx="2835">
                  <c:v>1.5087969283276452</c:v>
                </c:pt>
                <c:pt idx="2836">
                  <c:v>1.5305375426621159</c:v>
                </c:pt>
                <c:pt idx="2837">
                  <c:v>1.5250853242320819</c:v>
                </c:pt>
                <c:pt idx="2838">
                  <c:v>1.5110068259385665</c:v>
                </c:pt>
                <c:pt idx="2839">
                  <c:v>1.5048122866894196</c:v>
                </c:pt>
                <c:pt idx="2840">
                  <c:v>1.5201194539249148</c:v>
                </c:pt>
                <c:pt idx="2841">
                  <c:v>1.5349061433447098</c:v>
                </c:pt>
                <c:pt idx="2842">
                  <c:v>1.5064590443686008</c:v>
                </c:pt>
                <c:pt idx="2843">
                  <c:v>1.5164334470989762</c:v>
                </c:pt>
                <c:pt idx="2844">
                  <c:v>1.5170221843003411</c:v>
                </c:pt>
                <c:pt idx="2845">
                  <c:v>1.4914419795221843</c:v>
                </c:pt>
                <c:pt idx="2846">
                  <c:v>1.4957593856655294</c:v>
                </c:pt>
                <c:pt idx="2847">
                  <c:v>1.4809556313993171</c:v>
                </c:pt>
                <c:pt idx="2848">
                  <c:v>1.5135921501706484</c:v>
                </c:pt>
                <c:pt idx="2849">
                  <c:v>1.5007764505119452</c:v>
                </c:pt>
                <c:pt idx="2850">
                  <c:v>1.5371672354948807</c:v>
                </c:pt>
                <c:pt idx="2851">
                  <c:v>1.5231996587030716</c:v>
                </c:pt>
                <c:pt idx="2852">
                  <c:v>1.5201109215017068</c:v>
                </c:pt>
                <c:pt idx="2853">
                  <c:v>1.4400767918088735</c:v>
                </c:pt>
                <c:pt idx="2854">
                  <c:v>1.4624317406143343</c:v>
                </c:pt>
                <c:pt idx="2855">
                  <c:v>1.5074402730375427</c:v>
                </c:pt>
                <c:pt idx="2856">
                  <c:v>1.5367491467576793</c:v>
                </c:pt>
                <c:pt idx="2857">
                  <c:v>1.5412713310580202</c:v>
                </c:pt>
                <c:pt idx="2858">
                  <c:v>1.5236604095563142</c:v>
                </c:pt>
                <c:pt idx="2859">
                  <c:v>1.5467235494880547</c:v>
                </c:pt>
                <c:pt idx="2860">
                  <c:v>1.5291040955631399</c:v>
                </c:pt>
                <c:pt idx="2861">
                  <c:v>1.5570819112627987</c:v>
                </c:pt>
                <c:pt idx="2862">
                  <c:v>1.5689505119453924</c:v>
                </c:pt>
                <c:pt idx="2863">
                  <c:v>1.5996501706484643</c:v>
                </c:pt>
                <c:pt idx="2864">
                  <c:v>1.6332935153583614</c:v>
                </c:pt>
                <c:pt idx="2865">
                  <c:v>1.6360921501706485</c:v>
                </c:pt>
                <c:pt idx="2866">
                  <c:v>1.6488907849829353</c:v>
                </c:pt>
                <c:pt idx="2867">
                  <c:v>1.675938566552901</c:v>
                </c:pt>
                <c:pt idx="2868">
                  <c:v>1.6936177474402729</c:v>
                </c:pt>
                <c:pt idx="2869">
                  <c:v>1.7227133105802048</c:v>
                </c:pt>
                <c:pt idx="2870">
                  <c:v>1.7155802047781568</c:v>
                </c:pt>
                <c:pt idx="2871">
                  <c:v>1.7086518771331058</c:v>
                </c:pt>
                <c:pt idx="2872">
                  <c:v>1.701953924914676</c:v>
                </c:pt>
                <c:pt idx="2873">
                  <c:v>1.7258532423208188</c:v>
                </c:pt>
                <c:pt idx="2874">
                  <c:v>1.6956484641638228</c:v>
                </c:pt>
                <c:pt idx="2875">
                  <c:v>1.7401450511945389</c:v>
                </c:pt>
                <c:pt idx="2876">
                  <c:v>1.740349829351536</c:v>
                </c:pt>
                <c:pt idx="2877">
                  <c:v>1.7259982935153584</c:v>
                </c:pt>
                <c:pt idx="2878">
                  <c:v>1.7059897610921504</c:v>
                </c:pt>
                <c:pt idx="2879">
                  <c:v>1.7170904436860068</c:v>
                </c:pt>
                <c:pt idx="2880">
                  <c:v>1.751527303754266</c:v>
                </c:pt>
                <c:pt idx="2881">
                  <c:v>1.7338139931740617</c:v>
                </c:pt>
                <c:pt idx="2882">
                  <c:v>1.7340443686006828</c:v>
                </c:pt>
                <c:pt idx="2883">
                  <c:v>1.7402133105802049</c:v>
                </c:pt>
                <c:pt idx="2884">
                  <c:v>1.6935665529010242</c:v>
                </c:pt>
                <c:pt idx="2885">
                  <c:v>1.7007935153583618</c:v>
                </c:pt>
                <c:pt idx="2886">
                  <c:v>1.6852901023890783</c:v>
                </c:pt>
                <c:pt idx="2887">
                  <c:v>1.6831740614334469</c:v>
                </c:pt>
                <c:pt idx="2888">
                  <c:v>1.6568344709897609</c:v>
                </c:pt>
                <c:pt idx="2889">
                  <c:v>1.6998549488054606</c:v>
                </c:pt>
                <c:pt idx="2890">
                  <c:v>1.6961518771331057</c:v>
                </c:pt>
                <c:pt idx="2891">
                  <c:v>1.6362969283276447</c:v>
                </c:pt>
                <c:pt idx="2892">
                  <c:v>1.6579351535836175</c:v>
                </c:pt>
                <c:pt idx="2893">
                  <c:v>1.6186518771331055</c:v>
                </c:pt>
                <c:pt idx="2894">
                  <c:v>1.6186518771331055</c:v>
                </c:pt>
                <c:pt idx="2895">
                  <c:v>1.6656484641638225</c:v>
                </c:pt>
                <c:pt idx="2896">
                  <c:v>1.6795136518771332</c:v>
                </c:pt>
                <c:pt idx="2897">
                  <c:v>1.6923805460750851</c:v>
                </c:pt>
                <c:pt idx="2898">
                  <c:v>1.6727986348122865</c:v>
                </c:pt>
                <c:pt idx="2899">
                  <c:v>1.6513139931740617</c:v>
                </c:pt>
                <c:pt idx="2900">
                  <c:v>1.6144112627986349</c:v>
                </c:pt>
                <c:pt idx="2901">
                  <c:v>1.6397610921501706</c:v>
                </c:pt>
                <c:pt idx="2902">
                  <c:v>1.6406484641638226</c:v>
                </c:pt>
                <c:pt idx="2903">
                  <c:v>1.6573122866894199</c:v>
                </c:pt>
                <c:pt idx="2904">
                  <c:v>1.6310750853242322</c:v>
                </c:pt>
                <c:pt idx="2905">
                  <c:v>1.6237372013651878</c:v>
                </c:pt>
                <c:pt idx="2906">
                  <c:v>1.572534129692833</c:v>
                </c:pt>
                <c:pt idx="2907">
                  <c:v>1.5947610921501707</c:v>
                </c:pt>
                <c:pt idx="2908">
                  <c:v>1.5933703071672354</c:v>
                </c:pt>
                <c:pt idx="2909">
                  <c:v>1.5276450511945394</c:v>
                </c:pt>
              </c:numCache>
            </c:numRef>
          </c:val>
          <c:smooth val="0"/>
          <c:extLst>
            <c:ext xmlns:c16="http://schemas.microsoft.com/office/drawing/2014/chart" uri="{C3380CC4-5D6E-409C-BE32-E72D297353CC}">
              <c16:uniqueId val="{00000001-3569-4F5E-9B4E-4CF1BCEA8543}"/>
            </c:ext>
          </c:extLst>
        </c:ser>
        <c:ser>
          <c:idx val="0"/>
          <c:order val="2"/>
          <c:tx>
            <c:v>Ibovespa</c:v>
          </c:tx>
          <c:spPr>
            <a:ln w="28575" cap="rnd">
              <a:solidFill>
                <a:schemeClr val="bg2">
                  <a:lumMod val="90000"/>
                </a:schemeClr>
              </a:solidFill>
              <a:round/>
            </a:ln>
            <a:effectLst/>
          </c:spPr>
          <c:marker>
            <c:symbol val="none"/>
          </c:marker>
          <c:cat>
            <c:numRef>
              <c:f>Sheet1!$A$3:$A$2912</c:f>
              <c:numCache>
                <c:formatCode>m/d/yyyy</c:formatCode>
                <c:ptCount val="2910"/>
                <c:pt idx="0">
                  <c:v>40177</c:v>
                </c:pt>
                <c:pt idx="1">
                  <c:v>40178</c:v>
                </c:pt>
                <c:pt idx="2">
                  <c:v>40182</c:v>
                </c:pt>
                <c:pt idx="3">
                  <c:v>40183</c:v>
                </c:pt>
                <c:pt idx="4">
                  <c:v>40184</c:v>
                </c:pt>
                <c:pt idx="5">
                  <c:v>40185</c:v>
                </c:pt>
                <c:pt idx="6">
                  <c:v>40186</c:v>
                </c:pt>
                <c:pt idx="7">
                  <c:v>40189</c:v>
                </c:pt>
                <c:pt idx="8">
                  <c:v>40190</c:v>
                </c:pt>
                <c:pt idx="9">
                  <c:v>40191</c:v>
                </c:pt>
                <c:pt idx="10">
                  <c:v>40192</c:v>
                </c:pt>
                <c:pt idx="11">
                  <c:v>40193</c:v>
                </c:pt>
                <c:pt idx="12">
                  <c:v>40196</c:v>
                </c:pt>
                <c:pt idx="13">
                  <c:v>40197</c:v>
                </c:pt>
                <c:pt idx="14">
                  <c:v>40198</c:v>
                </c:pt>
                <c:pt idx="15">
                  <c:v>40199</c:v>
                </c:pt>
                <c:pt idx="16">
                  <c:v>40200</c:v>
                </c:pt>
                <c:pt idx="17">
                  <c:v>40203</c:v>
                </c:pt>
                <c:pt idx="18">
                  <c:v>40204</c:v>
                </c:pt>
                <c:pt idx="19">
                  <c:v>40205</c:v>
                </c:pt>
                <c:pt idx="20">
                  <c:v>40206</c:v>
                </c:pt>
                <c:pt idx="21">
                  <c:v>40207</c:v>
                </c:pt>
                <c:pt idx="22">
                  <c:v>40210</c:v>
                </c:pt>
                <c:pt idx="23">
                  <c:v>40211</c:v>
                </c:pt>
                <c:pt idx="24">
                  <c:v>40212</c:v>
                </c:pt>
                <c:pt idx="25">
                  <c:v>40213</c:v>
                </c:pt>
                <c:pt idx="26">
                  <c:v>40214</c:v>
                </c:pt>
                <c:pt idx="27">
                  <c:v>40217</c:v>
                </c:pt>
                <c:pt idx="28">
                  <c:v>40218</c:v>
                </c:pt>
                <c:pt idx="29">
                  <c:v>40219</c:v>
                </c:pt>
                <c:pt idx="30">
                  <c:v>40220</c:v>
                </c:pt>
                <c:pt idx="31">
                  <c:v>40221</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40273</c:v>
                </c:pt>
                <c:pt idx="65">
                  <c:v>40274</c:v>
                </c:pt>
                <c:pt idx="66">
                  <c:v>40275</c:v>
                </c:pt>
                <c:pt idx="67">
                  <c:v>40276</c:v>
                </c:pt>
                <c:pt idx="68">
                  <c:v>40277</c:v>
                </c:pt>
                <c:pt idx="69">
                  <c:v>40280</c:v>
                </c:pt>
                <c:pt idx="70">
                  <c:v>40281</c:v>
                </c:pt>
                <c:pt idx="71">
                  <c:v>40282</c:v>
                </c:pt>
                <c:pt idx="72">
                  <c:v>40283</c:v>
                </c:pt>
                <c:pt idx="73">
                  <c:v>40284</c:v>
                </c:pt>
                <c:pt idx="74">
                  <c:v>40287</c:v>
                </c:pt>
                <c:pt idx="75">
                  <c:v>40288</c:v>
                </c:pt>
                <c:pt idx="76">
                  <c:v>40290</c:v>
                </c:pt>
                <c:pt idx="77">
                  <c:v>40291</c:v>
                </c:pt>
                <c:pt idx="78">
                  <c:v>40294</c:v>
                </c:pt>
                <c:pt idx="79">
                  <c:v>40295</c:v>
                </c:pt>
                <c:pt idx="80">
                  <c:v>40296</c:v>
                </c:pt>
                <c:pt idx="81">
                  <c:v>40297</c:v>
                </c:pt>
                <c:pt idx="82">
                  <c:v>40298</c:v>
                </c:pt>
                <c:pt idx="83">
                  <c:v>40301</c:v>
                </c:pt>
                <c:pt idx="84">
                  <c:v>40302</c:v>
                </c:pt>
                <c:pt idx="85">
                  <c:v>40303</c:v>
                </c:pt>
                <c:pt idx="86">
                  <c:v>40304</c:v>
                </c:pt>
                <c:pt idx="87">
                  <c:v>40305</c:v>
                </c:pt>
                <c:pt idx="88">
                  <c:v>40308</c:v>
                </c:pt>
                <c:pt idx="89">
                  <c:v>40309</c:v>
                </c:pt>
                <c:pt idx="90">
                  <c:v>40310</c:v>
                </c:pt>
                <c:pt idx="91">
                  <c:v>40311</c:v>
                </c:pt>
                <c:pt idx="92">
                  <c:v>40312</c:v>
                </c:pt>
                <c:pt idx="93">
                  <c:v>40315</c:v>
                </c:pt>
                <c:pt idx="94">
                  <c:v>40316</c:v>
                </c:pt>
                <c:pt idx="95">
                  <c:v>40317</c:v>
                </c:pt>
                <c:pt idx="96">
                  <c:v>40318</c:v>
                </c:pt>
                <c:pt idx="97">
                  <c:v>40319</c:v>
                </c:pt>
                <c:pt idx="98">
                  <c:v>40322</c:v>
                </c:pt>
                <c:pt idx="99">
                  <c:v>40323</c:v>
                </c:pt>
                <c:pt idx="100">
                  <c:v>40324</c:v>
                </c:pt>
                <c:pt idx="101">
                  <c:v>40325</c:v>
                </c:pt>
                <c:pt idx="102">
                  <c:v>40326</c:v>
                </c:pt>
                <c:pt idx="103">
                  <c:v>40329</c:v>
                </c:pt>
                <c:pt idx="104">
                  <c:v>40330</c:v>
                </c:pt>
                <c:pt idx="105">
                  <c:v>40331</c:v>
                </c:pt>
                <c:pt idx="106">
                  <c:v>40333</c:v>
                </c:pt>
                <c:pt idx="107">
                  <c:v>40336</c:v>
                </c:pt>
                <c:pt idx="108">
                  <c:v>40337</c:v>
                </c:pt>
                <c:pt idx="109">
                  <c:v>40338</c:v>
                </c:pt>
                <c:pt idx="110">
                  <c:v>40339</c:v>
                </c:pt>
                <c:pt idx="111">
                  <c:v>40340</c:v>
                </c:pt>
                <c:pt idx="112">
                  <c:v>40343</c:v>
                </c:pt>
                <c:pt idx="113">
                  <c:v>40344</c:v>
                </c:pt>
                <c:pt idx="114">
                  <c:v>40345</c:v>
                </c:pt>
                <c:pt idx="115">
                  <c:v>40346</c:v>
                </c:pt>
                <c:pt idx="116">
                  <c:v>40347</c:v>
                </c:pt>
                <c:pt idx="117">
                  <c:v>40350</c:v>
                </c:pt>
                <c:pt idx="118">
                  <c:v>40351</c:v>
                </c:pt>
                <c:pt idx="119">
                  <c:v>40352</c:v>
                </c:pt>
                <c:pt idx="120">
                  <c:v>40353</c:v>
                </c:pt>
                <c:pt idx="121">
                  <c:v>40354</c:v>
                </c:pt>
                <c:pt idx="122">
                  <c:v>40357</c:v>
                </c:pt>
                <c:pt idx="123">
                  <c:v>40358</c:v>
                </c:pt>
                <c:pt idx="124">
                  <c:v>40359</c:v>
                </c:pt>
                <c:pt idx="125">
                  <c:v>40360</c:v>
                </c:pt>
                <c:pt idx="126">
                  <c:v>40361</c:v>
                </c:pt>
                <c:pt idx="127">
                  <c:v>40364</c:v>
                </c:pt>
                <c:pt idx="128">
                  <c:v>40365</c:v>
                </c:pt>
                <c:pt idx="129">
                  <c:v>40366</c:v>
                </c:pt>
                <c:pt idx="130">
                  <c:v>40367</c:v>
                </c:pt>
                <c:pt idx="131">
                  <c:v>40368</c:v>
                </c:pt>
                <c:pt idx="132">
                  <c:v>40371</c:v>
                </c:pt>
                <c:pt idx="133">
                  <c:v>40372</c:v>
                </c:pt>
                <c:pt idx="134">
                  <c:v>40373</c:v>
                </c:pt>
                <c:pt idx="135">
                  <c:v>40374</c:v>
                </c:pt>
                <c:pt idx="136">
                  <c:v>40375</c:v>
                </c:pt>
                <c:pt idx="137">
                  <c:v>40378</c:v>
                </c:pt>
                <c:pt idx="138">
                  <c:v>40379</c:v>
                </c:pt>
                <c:pt idx="139">
                  <c:v>40380</c:v>
                </c:pt>
                <c:pt idx="140">
                  <c:v>40381</c:v>
                </c:pt>
                <c:pt idx="141">
                  <c:v>40382</c:v>
                </c:pt>
                <c:pt idx="142">
                  <c:v>40385</c:v>
                </c:pt>
                <c:pt idx="143">
                  <c:v>40386</c:v>
                </c:pt>
                <c:pt idx="144">
                  <c:v>40387</c:v>
                </c:pt>
                <c:pt idx="145">
                  <c:v>40388</c:v>
                </c:pt>
                <c:pt idx="146">
                  <c:v>40389</c:v>
                </c:pt>
                <c:pt idx="147">
                  <c:v>40392</c:v>
                </c:pt>
                <c:pt idx="148">
                  <c:v>40393</c:v>
                </c:pt>
                <c:pt idx="149">
                  <c:v>40394</c:v>
                </c:pt>
                <c:pt idx="150">
                  <c:v>40395</c:v>
                </c:pt>
                <c:pt idx="151">
                  <c:v>40396</c:v>
                </c:pt>
                <c:pt idx="152">
                  <c:v>40399</c:v>
                </c:pt>
                <c:pt idx="153">
                  <c:v>40400</c:v>
                </c:pt>
                <c:pt idx="154">
                  <c:v>40401</c:v>
                </c:pt>
                <c:pt idx="155">
                  <c:v>40402</c:v>
                </c:pt>
                <c:pt idx="156">
                  <c:v>40403</c:v>
                </c:pt>
                <c:pt idx="157">
                  <c:v>40406</c:v>
                </c:pt>
                <c:pt idx="158">
                  <c:v>40407</c:v>
                </c:pt>
                <c:pt idx="159">
                  <c:v>40408</c:v>
                </c:pt>
                <c:pt idx="160">
                  <c:v>40409</c:v>
                </c:pt>
                <c:pt idx="161">
                  <c:v>40410</c:v>
                </c:pt>
                <c:pt idx="162">
                  <c:v>40413</c:v>
                </c:pt>
                <c:pt idx="163">
                  <c:v>40414</c:v>
                </c:pt>
                <c:pt idx="164">
                  <c:v>40415</c:v>
                </c:pt>
                <c:pt idx="165">
                  <c:v>40416</c:v>
                </c:pt>
                <c:pt idx="166">
                  <c:v>40417</c:v>
                </c:pt>
                <c:pt idx="167">
                  <c:v>40420</c:v>
                </c:pt>
                <c:pt idx="168">
                  <c:v>40421</c:v>
                </c:pt>
                <c:pt idx="169">
                  <c:v>40422</c:v>
                </c:pt>
                <c:pt idx="170">
                  <c:v>40423</c:v>
                </c:pt>
                <c:pt idx="171">
                  <c:v>40424</c:v>
                </c:pt>
                <c:pt idx="172">
                  <c:v>40427</c:v>
                </c:pt>
                <c:pt idx="173">
                  <c:v>40429</c:v>
                </c:pt>
                <c:pt idx="174">
                  <c:v>40430</c:v>
                </c:pt>
                <c:pt idx="175">
                  <c:v>40431</c:v>
                </c:pt>
                <c:pt idx="176">
                  <c:v>40434</c:v>
                </c:pt>
                <c:pt idx="177">
                  <c:v>40435</c:v>
                </c:pt>
                <c:pt idx="178">
                  <c:v>40436</c:v>
                </c:pt>
                <c:pt idx="179">
                  <c:v>40437</c:v>
                </c:pt>
                <c:pt idx="180">
                  <c:v>40438</c:v>
                </c:pt>
                <c:pt idx="181">
                  <c:v>40441</c:v>
                </c:pt>
                <c:pt idx="182">
                  <c:v>40442</c:v>
                </c:pt>
                <c:pt idx="183">
                  <c:v>40443</c:v>
                </c:pt>
                <c:pt idx="184">
                  <c:v>40444</c:v>
                </c:pt>
                <c:pt idx="185">
                  <c:v>40445</c:v>
                </c:pt>
                <c:pt idx="186">
                  <c:v>40448</c:v>
                </c:pt>
                <c:pt idx="187">
                  <c:v>40449</c:v>
                </c:pt>
                <c:pt idx="188">
                  <c:v>40450</c:v>
                </c:pt>
                <c:pt idx="189">
                  <c:v>40451</c:v>
                </c:pt>
                <c:pt idx="190">
                  <c:v>40452</c:v>
                </c:pt>
                <c:pt idx="191">
                  <c:v>40455</c:v>
                </c:pt>
                <c:pt idx="192">
                  <c:v>40456</c:v>
                </c:pt>
                <c:pt idx="193">
                  <c:v>40457</c:v>
                </c:pt>
                <c:pt idx="194">
                  <c:v>40458</c:v>
                </c:pt>
                <c:pt idx="195">
                  <c:v>40459</c:v>
                </c:pt>
                <c:pt idx="196">
                  <c:v>40462</c:v>
                </c:pt>
                <c:pt idx="197">
                  <c:v>40464</c:v>
                </c:pt>
                <c:pt idx="198">
                  <c:v>40465</c:v>
                </c:pt>
                <c:pt idx="199">
                  <c:v>40466</c:v>
                </c:pt>
                <c:pt idx="200">
                  <c:v>40469</c:v>
                </c:pt>
                <c:pt idx="201">
                  <c:v>40470</c:v>
                </c:pt>
                <c:pt idx="202">
                  <c:v>40471</c:v>
                </c:pt>
                <c:pt idx="203">
                  <c:v>40472</c:v>
                </c:pt>
                <c:pt idx="204">
                  <c:v>40473</c:v>
                </c:pt>
                <c:pt idx="205">
                  <c:v>40476</c:v>
                </c:pt>
                <c:pt idx="206">
                  <c:v>40477</c:v>
                </c:pt>
                <c:pt idx="207">
                  <c:v>40478</c:v>
                </c:pt>
                <c:pt idx="208">
                  <c:v>40479</c:v>
                </c:pt>
                <c:pt idx="209">
                  <c:v>40480</c:v>
                </c:pt>
                <c:pt idx="210">
                  <c:v>40483</c:v>
                </c:pt>
                <c:pt idx="211">
                  <c:v>40485</c:v>
                </c:pt>
                <c:pt idx="212">
                  <c:v>40486</c:v>
                </c:pt>
                <c:pt idx="213">
                  <c:v>40487</c:v>
                </c:pt>
                <c:pt idx="214">
                  <c:v>40490</c:v>
                </c:pt>
                <c:pt idx="215">
                  <c:v>40491</c:v>
                </c:pt>
                <c:pt idx="216">
                  <c:v>40492</c:v>
                </c:pt>
                <c:pt idx="217">
                  <c:v>40493</c:v>
                </c:pt>
                <c:pt idx="218">
                  <c:v>40494</c:v>
                </c:pt>
                <c:pt idx="219">
                  <c:v>40498</c:v>
                </c:pt>
                <c:pt idx="220">
                  <c:v>40499</c:v>
                </c:pt>
                <c:pt idx="221">
                  <c:v>40500</c:v>
                </c:pt>
                <c:pt idx="222">
                  <c:v>40501</c:v>
                </c:pt>
                <c:pt idx="223">
                  <c:v>40504</c:v>
                </c:pt>
                <c:pt idx="224">
                  <c:v>40505</c:v>
                </c:pt>
                <c:pt idx="225">
                  <c:v>40506</c:v>
                </c:pt>
                <c:pt idx="226">
                  <c:v>40507</c:v>
                </c:pt>
                <c:pt idx="227">
                  <c:v>40508</c:v>
                </c:pt>
                <c:pt idx="228">
                  <c:v>40511</c:v>
                </c:pt>
                <c:pt idx="229">
                  <c:v>40512</c:v>
                </c:pt>
                <c:pt idx="230">
                  <c:v>40513</c:v>
                </c:pt>
                <c:pt idx="231">
                  <c:v>40514</c:v>
                </c:pt>
                <c:pt idx="232">
                  <c:v>40515</c:v>
                </c:pt>
                <c:pt idx="233">
                  <c:v>40518</c:v>
                </c:pt>
                <c:pt idx="234">
                  <c:v>40519</c:v>
                </c:pt>
                <c:pt idx="235">
                  <c:v>40520</c:v>
                </c:pt>
                <c:pt idx="236">
                  <c:v>40521</c:v>
                </c:pt>
                <c:pt idx="237">
                  <c:v>40522</c:v>
                </c:pt>
                <c:pt idx="238">
                  <c:v>40525</c:v>
                </c:pt>
                <c:pt idx="239">
                  <c:v>40526</c:v>
                </c:pt>
                <c:pt idx="240">
                  <c:v>40527</c:v>
                </c:pt>
                <c:pt idx="241">
                  <c:v>40528</c:v>
                </c:pt>
                <c:pt idx="242">
                  <c:v>40529</c:v>
                </c:pt>
                <c:pt idx="243">
                  <c:v>40532</c:v>
                </c:pt>
                <c:pt idx="244">
                  <c:v>40533</c:v>
                </c:pt>
                <c:pt idx="245">
                  <c:v>40534</c:v>
                </c:pt>
                <c:pt idx="246">
                  <c:v>40535</c:v>
                </c:pt>
                <c:pt idx="247">
                  <c:v>40536</c:v>
                </c:pt>
                <c:pt idx="248">
                  <c:v>40539</c:v>
                </c:pt>
                <c:pt idx="249">
                  <c:v>40540</c:v>
                </c:pt>
                <c:pt idx="250">
                  <c:v>40541</c:v>
                </c:pt>
                <c:pt idx="251">
                  <c:v>40542</c:v>
                </c:pt>
                <c:pt idx="252">
                  <c:v>40543</c:v>
                </c:pt>
                <c:pt idx="253">
                  <c:v>40546</c:v>
                </c:pt>
                <c:pt idx="254">
                  <c:v>40547</c:v>
                </c:pt>
                <c:pt idx="255">
                  <c:v>40548</c:v>
                </c:pt>
                <c:pt idx="256">
                  <c:v>40549</c:v>
                </c:pt>
                <c:pt idx="257">
                  <c:v>40550</c:v>
                </c:pt>
                <c:pt idx="258">
                  <c:v>40553</c:v>
                </c:pt>
                <c:pt idx="259">
                  <c:v>40554</c:v>
                </c:pt>
                <c:pt idx="260">
                  <c:v>40555</c:v>
                </c:pt>
                <c:pt idx="261">
                  <c:v>40556</c:v>
                </c:pt>
                <c:pt idx="262">
                  <c:v>40557</c:v>
                </c:pt>
                <c:pt idx="263">
                  <c:v>40560</c:v>
                </c:pt>
                <c:pt idx="264">
                  <c:v>40561</c:v>
                </c:pt>
                <c:pt idx="265">
                  <c:v>40562</c:v>
                </c:pt>
                <c:pt idx="266">
                  <c:v>40563</c:v>
                </c:pt>
                <c:pt idx="267">
                  <c:v>40564</c:v>
                </c:pt>
                <c:pt idx="268">
                  <c:v>40567</c:v>
                </c:pt>
                <c:pt idx="269">
                  <c:v>40568</c:v>
                </c:pt>
                <c:pt idx="270">
                  <c:v>40569</c:v>
                </c:pt>
                <c:pt idx="271">
                  <c:v>40570</c:v>
                </c:pt>
                <c:pt idx="272">
                  <c:v>40571</c:v>
                </c:pt>
                <c:pt idx="273">
                  <c:v>40574</c:v>
                </c:pt>
                <c:pt idx="274">
                  <c:v>40575</c:v>
                </c:pt>
                <c:pt idx="275">
                  <c:v>40576</c:v>
                </c:pt>
                <c:pt idx="276">
                  <c:v>40577</c:v>
                </c:pt>
                <c:pt idx="277">
                  <c:v>40578</c:v>
                </c:pt>
                <c:pt idx="278">
                  <c:v>40581</c:v>
                </c:pt>
                <c:pt idx="279">
                  <c:v>40582</c:v>
                </c:pt>
                <c:pt idx="280">
                  <c:v>40583</c:v>
                </c:pt>
                <c:pt idx="281">
                  <c:v>40584</c:v>
                </c:pt>
                <c:pt idx="282">
                  <c:v>40585</c:v>
                </c:pt>
                <c:pt idx="283">
                  <c:v>40588</c:v>
                </c:pt>
                <c:pt idx="284">
                  <c:v>40589</c:v>
                </c:pt>
                <c:pt idx="285">
                  <c:v>40590</c:v>
                </c:pt>
                <c:pt idx="286">
                  <c:v>40591</c:v>
                </c:pt>
                <c:pt idx="287">
                  <c:v>40592</c:v>
                </c:pt>
                <c:pt idx="288">
                  <c:v>40595</c:v>
                </c:pt>
                <c:pt idx="289">
                  <c:v>40596</c:v>
                </c:pt>
                <c:pt idx="290">
                  <c:v>40597</c:v>
                </c:pt>
                <c:pt idx="291">
                  <c:v>40598</c:v>
                </c:pt>
                <c:pt idx="292">
                  <c:v>40599</c:v>
                </c:pt>
                <c:pt idx="293">
                  <c:v>40602</c:v>
                </c:pt>
                <c:pt idx="294">
                  <c:v>40603</c:v>
                </c:pt>
                <c:pt idx="295">
                  <c:v>40604</c:v>
                </c:pt>
                <c:pt idx="296">
                  <c:v>40605</c:v>
                </c:pt>
                <c:pt idx="297">
                  <c:v>40606</c:v>
                </c:pt>
                <c:pt idx="298">
                  <c:v>40611</c:v>
                </c:pt>
                <c:pt idx="299">
                  <c:v>40612</c:v>
                </c:pt>
                <c:pt idx="300">
                  <c:v>40613</c:v>
                </c:pt>
                <c:pt idx="301">
                  <c:v>40616</c:v>
                </c:pt>
                <c:pt idx="302">
                  <c:v>40617</c:v>
                </c:pt>
                <c:pt idx="303">
                  <c:v>40618</c:v>
                </c:pt>
                <c:pt idx="304">
                  <c:v>40619</c:v>
                </c:pt>
                <c:pt idx="305">
                  <c:v>40620</c:v>
                </c:pt>
                <c:pt idx="306">
                  <c:v>40623</c:v>
                </c:pt>
                <c:pt idx="307">
                  <c:v>40624</c:v>
                </c:pt>
                <c:pt idx="308">
                  <c:v>40625</c:v>
                </c:pt>
                <c:pt idx="309">
                  <c:v>40626</c:v>
                </c:pt>
                <c:pt idx="310">
                  <c:v>40627</c:v>
                </c:pt>
                <c:pt idx="311">
                  <c:v>40630</c:v>
                </c:pt>
                <c:pt idx="312">
                  <c:v>40631</c:v>
                </c:pt>
                <c:pt idx="313">
                  <c:v>40632</c:v>
                </c:pt>
                <c:pt idx="314">
                  <c:v>40633</c:v>
                </c:pt>
                <c:pt idx="315">
                  <c:v>40634</c:v>
                </c:pt>
                <c:pt idx="316">
                  <c:v>40637</c:v>
                </c:pt>
                <c:pt idx="317">
                  <c:v>40638</c:v>
                </c:pt>
                <c:pt idx="318">
                  <c:v>40639</c:v>
                </c:pt>
                <c:pt idx="319">
                  <c:v>40640</c:v>
                </c:pt>
                <c:pt idx="320">
                  <c:v>40641</c:v>
                </c:pt>
                <c:pt idx="321">
                  <c:v>40644</c:v>
                </c:pt>
                <c:pt idx="322">
                  <c:v>40645</c:v>
                </c:pt>
                <c:pt idx="323">
                  <c:v>40646</c:v>
                </c:pt>
                <c:pt idx="324">
                  <c:v>40647</c:v>
                </c:pt>
                <c:pt idx="325">
                  <c:v>40648</c:v>
                </c:pt>
                <c:pt idx="326">
                  <c:v>40651</c:v>
                </c:pt>
                <c:pt idx="327">
                  <c:v>40652</c:v>
                </c:pt>
                <c:pt idx="328">
                  <c:v>40653</c:v>
                </c:pt>
                <c:pt idx="329">
                  <c:v>40658</c:v>
                </c:pt>
                <c:pt idx="330">
                  <c:v>40659</c:v>
                </c:pt>
                <c:pt idx="331">
                  <c:v>40660</c:v>
                </c:pt>
                <c:pt idx="332">
                  <c:v>40661</c:v>
                </c:pt>
                <c:pt idx="333">
                  <c:v>40662</c:v>
                </c:pt>
                <c:pt idx="334">
                  <c:v>40665</c:v>
                </c:pt>
                <c:pt idx="335">
                  <c:v>40666</c:v>
                </c:pt>
                <c:pt idx="336">
                  <c:v>40667</c:v>
                </c:pt>
                <c:pt idx="337">
                  <c:v>40668</c:v>
                </c:pt>
                <c:pt idx="338">
                  <c:v>40669</c:v>
                </c:pt>
                <c:pt idx="339">
                  <c:v>40672</c:v>
                </c:pt>
                <c:pt idx="340">
                  <c:v>40673</c:v>
                </c:pt>
                <c:pt idx="341">
                  <c:v>40674</c:v>
                </c:pt>
                <c:pt idx="342">
                  <c:v>40675</c:v>
                </c:pt>
                <c:pt idx="343">
                  <c:v>40676</c:v>
                </c:pt>
                <c:pt idx="344">
                  <c:v>40679</c:v>
                </c:pt>
                <c:pt idx="345">
                  <c:v>40680</c:v>
                </c:pt>
                <c:pt idx="346">
                  <c:v>40681</c:v>
                </c:pt>
                <c:pt idx="347">
                  <c:v>40682</c:v>
                </c:pt>
                <c:pt idx="348">
                  <c:v>40683</c:v>
                </c:pt>
                <c:pt idx="349">
                  <c:v>40686</c:v>
                </c:pt>
                <c:pt idx="350">
                  <c:v>40687</c:v>
                </c:pt>
                <c:pt idx="351">
                  <c:v>40688</c:v>
                </c:pt>
                <c:pt idx="352">
                  <c:v>40689</c:v>
                </c:pt>
                <c:pt idx="353">
                  <c:v>40690</c:v>
                </c:pt>
                <c:pt idx="354">
                  <c:v>40693</c:v>
                </c:pt>
                <c:pt idx="355">
                  <c:v>40694</c:v>
                </c:pt>
                <c:pt idx="356">
                  <c:v>40695</c:v>
                </c:pt>
                <c:pt idx="357">
                  <c:v>40696</c:v>
                </c:pt>
                <c:pt idx="358">
                  <c:v>40697</c:v>
                </c:pt>
                <c:pt idx="359">
                  <c:v>40700</c:v>
                </c:pt>
                <c:pt idx="360">
                  <c:v>40701</c:v>
                </c:pt>
                <c:pt idx="361">
                  <c:v>40702</c:v>
                </c:pt>
                <c:pt idx="362">
                  <c:v>40703</c:v>
                </c:pt>
                <c:pt idx="363">
                  <c:v>40704</c:v>
                </c:pt>
                <c:pt idx="364">
                  <c:v>40707</c:v>
                </c:pt>
                <c:pt idx="365">
                  <c:v>40708</c:v>
                </c:pt>
                <c:pt idx="366">
                  <c:v>40709</c:v>
                </c:pt>
                <c:pt idx="367">
                  <c:v>40710</c:v>
                </c:pt>
                <c:pt idx="368">
                  <c:v>40711</c:v>
                </c:pt>
                <c:pt idx="369">
                  <c:v>40714</c:v>
                </c:pt>
                <c:pt idx="370">
                  <c:v>40715</c:v>
                </c:pt>
                <c:pt idx="371">
                  <c:v>40716</c:v>
                </c:pt>
                <c:pt idx="372">
                  <c:v>40718</c:v>
                </c:pt>
                <c:pt idx="373">
                  <c:v>40721</c:v>
                </c:pt>
                <c:pt idx="374">
                  <c:v>40722</c:v>
                </c:pt>
                <c:pt idx="375">
                  <c:v>40723</c:v>
                </c:pt>
                <c:pt idx="376">
                  <c:v>40724</c:v>
                </c:pt>
                <c:pt idx="377">
                  <c:v>40725</c:v>
                </c:pt>
                <c:pt idx="378">
                  <c:v>40728</c:v>
                </c:pt>
                <c:pt idx="379">
                  <c:v>40729</c:v>
                </c:pt>
                <c:pt idx="380">
                  <c:v>40730</c:v>
                </c:pt>
                <c:pt idx="381">
                  <c:v>40731</c:v>
                </c:pt>
                <c:pt idx="382">
                  <c:v>40732</c:v>
                </c:pt>
                <c:pt idx="383">
                  <c:v>40735</c:v>
                </c:pt>
                <c:pt idx="384">
                  <c:v>40736</c:v>
                </c:pt>
                <c:pt idx="385">
                  <c:v>40737</c:v>
                </c:pt>
                <c:pt idx="386">
                  <c:v>40738</c:v>
                </c:pt>
                <c:pt idx="387">
                  <c:v>40739</c:v>
                </c:pt>
                <c:pt idx="388">
                  <c:v>40742</c:v>
                </c:pt>
                <c:pt idx="389">
                  <c:v>40743</c:v>
                </c:pt>
                <c:pt idx="390">
                  <c:v>40744</c:v>
                </c:pt>
                <c:pt idx="391">
                  <c:v>40745</c:v>
                </c:pt>
                <c:pt idx="392">
                  <c:v>40746</c:v>
                </c:pt>
                <c:pt idx="393">
                  <c:v>40749</c:v>
                </c:pt>
                <c:pt idx="394">
                  <c:v>40750</c:v>
                </c:pt>
                <c:pt idx="395">
                  <c:v>40751</c:v>
                </c:pt>
                <c:pt idx="396">
                  <c:v>40752</c:v>
                </c:pt>
                <c:pt idx="397">
                  <c:v>40753</c:v>
                </c:pt>
                <c:pt idx="398">
                  <c:v>40756</c:v>
                </c:pt>
                <c:pt idx="399">
                  <c:v>40757</c:v>
                </c:pt>
                <c:pt idx="400">
                  <c:v>40758</c:v>
                </c:pt>
                <c:pt idx="401">
                  <c:v>40759</c:v>
                </c:pt>
                <c:pt idx="402">
                  <c:v>40760</c:v>
                </c:pt>
                <c:pt idx="403">
                  <c:v>40763</c:v>
                </c:pt>
                <c:pt idx="404">
                  <c:v>40764</c:v>
                </c:pt>
                <c:pt idx="405">
                  <c:v>40765</c:v>
                </c:pt>
                <c:pt idx="406">
                  <c:v>40766</c:v>
                </c:pt>
                <c:pt idx="407">
                  <c:v>40767</c:v>
                </c:pt>
                <c:pt idx="408">
                  <c:v>40770</c:v>
                </c:pt>
                <c:pt idx="409">
                  <c:v>40771</c:v>
                </c:pt>
                <c:pt idx="410">
                  <c:v>40772</c:v>
                </c:pt>
                <c:pt idx="411">
                  <c:v>40773</c:v>
                </c:pt>
                <c:pt idx="412">
                  <c:v>40774</c:v>
                </c:pt>
                <c:pt idx="413">
                  <c:v>40777</c:v>
                </c:pt>
                <c:pt idx="414">
                  <c:v>40778</c:v>
                </c:pt>
                <c:pt idx="415">
                  <c:v>40779</c:v>
                </c:pt>
                <c:pt idx="416">
                  <c:v>40780</c:v>
                </c:pt>
                <c:pt idx="417">
                  <c:v>40781</c:v>
                </c:pt>
                <c:pt idx="418">
                  <c:v>40784</c:v>
                </c:pt>
                <c:pt idx="419">
                  <c:v>40785</c:v>
                </c:pt>
                <c:pt idx="420">
                  <c:v>40786</c:v>
                </c:pt>
                <c:pt idx="421">
                  <c:v>40787</c:v>
                </c:pt>
                <c:pt idx="422">
                  <c:v>40788</c:v>
                </c:pt>
                <c:pt idx="423">
                  <c:v>40791</c:v>
                </c:pt>
                <c:pt idx="424">
                  <c:v>40792</c:v>
                </c:pt>
                <c:pt idx="425">
                  <c:v>40794</c:v>
                </c:pt>
                <c:pt idx="426">
                  <c:v>40795</c:v>
                </c:pt>
                <c:pt idx="427">
                  <c:v>40798</c:v>
                </c:pt>
                <c:pt idx="428">
                  <c:v>40799</c:v>
                </c:pt>
                <c:pt idx="429">
                  <c:v>40800</c:v>
                </c:pt>
                <c:pt idx="430">
                  <c:v>40801</c:v>
                </c:pt>
                <c:pt idx="431">
                  <c:v>40802</c:v>
                </c:pt>
                <c:pt idx="432">
                  <c:v>40805</c:v>
                </c:pt>
                <c:pt idx="433">
                  <c:v>40806</c:v>
                </c:pt>
                <c:pt idx="434">
                  <c:v>40807</c:v>
                </c:pt>
                <c:pt idx="435">
                  <c:v>40808</c:v>
                </c:pt>
                <c:pt idx="436">
                  <c:v>40809</c:v>
                </c:pt>
                <c:pt idx="437">
                  <c:v>40812</c:v>
                </c:pt>
                <c:pt idx="438">
                  <c:v>40813</c:v>
                </c:pt>
                <c:pt idx="439">
                  <c:v>40814</c:v>
                </c:pt>
                <c:pt idx="440">
                  <c:v>40815</c:v>
                </c:pt>
                <c:pt idx="441">
                  <c:v>40816</c:v>
                </c:pt>
                <c:pt idx="442">
                  <c:v>40819</c:v>
                </c:pt>
                <c:pt idx="443">
                  <c:v>40820</c:v>
                </c:pt>
                <c:pt idx="444">
                  <c:v>40821</c:v>
                </c:pt>
                <c:pt idx="445">
                  <c:v>40822</c:v>
                </c:pt>
                <c:pt idx="446">
                  <c:v>40823</c:v>
                </c:pt>
                <c:pt idx="447">
                  <c:v>40826</c:v>
                </c:pt>
                <c:pt idx="448">
                  <c:v>40827</c:v>
                </c:pt>
                <c:pt idx="449">
                  <c:v>40829</c:v>
                </c:pt>
                <c:pt idx="450">
                  <c:v>40830</c:v>
                </c:pt>
                <c:pt idx="451">
                  <c:v>40833</c:v>
                </c:pt>
                <c:pt idx="452">
                  <c:v>40834</c:v>
                </c:pt>
                <c:pt idx="453">
                  <c:v>40835</c:v>
                </c:pt>
                <c:pt idx="454">
                  <c:v>40836</c:v>
                </c:pt>
                <c:pt idx="455">
                  <c:v>40837</c:v>
                </c:pt>
                <c:pt idx="456">
                  <c:v>40840</c:v>
                </c:pt>
                <c:pt idx="457">
                  <c:v>40841</c:v>
                </c:pt>
                <c:pt idx="458">
                  <c:v>40842</c:v>
                </c:pt>
                <c:pt idx="459">
                  <c:v>40843</c:v>
                </c:pt>
                <c:pt idx="460">
                  <c:v>40844</c:v>
                </c:pt>
                <c:pt idx="461">
                  <c:v>40847</c:v>
                </c:pt>
                <c:pt idx="462">
                  <c:v>40848</c:v>
                </c:pt>
                <c:pt idx="463">
                  <c:v>40850</c:v>
                </c:pt>
                <c:pt idx="464">
                  <c:v>40851</c:v>
                </c:pt>
                <c:pt idx="465">
                  <c:v>40854</c:v>
                </c:pt>
                <c:pt idx="466">
                  <c:v>40855</c:v>
                </c:pt>
                <c:pt idx="467">
                  <c:v>40856</c:v>
                </c:pt>
                <c:pt idx="468">
                  <c:v>40857</c:v>
                </c:pt>
                <c:pt idx="469">
                  <c:v>40858</c:v>
                </c:pt>
                <c:pt idx="470">
                  <c:v>40861</c:v>
                </c:pt>
                <c:pt idx="471">
                  <c:v>40863</c:v>
                </c:pt>
                <c:pt idx="472">
                  <c:v>40864</c:v>
                </c:pt>
                <c:pt idx="473">
                  <c:v>40865</c:v>
                </c:pt>
                <c:pt idx="474">
                  <c:v>40868</c:v>
                </c:pt>
                <c:pt idx="475">
                  <c:v>40869</c:v>
                </c:pt>
                <c:pt idx="476">
                  <c:v>40870</c:v>
                </c:pt>
                <c:pt idx="477">
                  <c:v>40871</c:v>
                </c:pt>
                <c:pt idx="478">
                  <c:v>40872</c:v>
                </c:pt>
                <c:pt idx="479">
                  <c:v>40875</c:v>
                </c:pt>
                <c:pt idx="480">
                  <c:v>40876</c:v>
                </c:pt>
                <c:pt idx="481">
                  <c:v>40877</c:v>
                </c:pt>
                <c:pt idx="482">
                  <c:v>40878</c:v>
                </c:pt>
                <c:pt idx="483">
                  <c:v>40879</c:v>
                </c:pt>
                <c:pt idx="484">
                  <c:v>40882</c:v>
                </c:pt>
                <c:pt idx="485">
                  <c:v>40883</c:v>
                </c:pt>
                <c:pt idx="486">
                  <c:v>40884</c:v>
                </c:pt>
                <c:pt idx="487">
                  <c:v>40885</c:v>
                </c:pt>
                <c:pt idx="488">
                  <c:v>40886</c:v>
                </c:pt>
                <c:pt idx="489">
                  <c:v>40889</c:v>
                </c:pt>
                <c:pt idx="490">
                  <c:v>40890</c:v>
                </c:pt>
                <c:pt idx="491">
                  <c:v>40891</c:v>
                </c:pt>
                <c:pt idx="492">
                  <c:v>40892</c:v>
                </c:pt>
                <c:pt idx="493">
                  <c:v>40893</c:v>
                </c:pt>
                <c:pt idx="494">
                  <c:v>40896</c:v>
                </c:pt>
                <c:pt idx="495">
                  <c:v>40897</c:v>
                </c:pt>
                <c:pt idx="496">
                  <c:v>40898</c:v>
                </c:pt>
                <c:pt idx="497">
                  <c:v>40899</c:v>
                </c:pt>
                <c:pt idx="498">
                  <c:v>40900</c:v>
                </c:pt>
                <c:pt idx="499">
                  <c:v>40903</c:v>
                </c:pt>
                <c:pt idx="500">
                  <c:v>40904</c:v>
                </c:pt>
                <c:pt idx="501">
                  <c:v>40905</c:v>
                </c:pt>
                <c:pt idx="502">
                  <c:v>40906</c:v>
                </c:pt>
                <c:pt idx="503">
                  <c:v>40907</c:v>
                </c:pt>
                <c:pt idx="504">
                  <c:v>40910</c:v>
                </c:pt>
                <c:pt idx="505">
                  <c:v>40911</c:v>
                </c:pt>
                <c:pt idx="506">
                  <c:v>40912</c:v>
                </c:pt>
                <c:pt idx="507">
                  <c:v>40913</c:v>
                </c:pt>
                <c:pt idx="508">
                  <c:v>40914</c:v>
                </c:pt>
                <c:pt idx="509">
                  <c:v>40917</c:v>
                </c:pt>
                <c:pt idx="510">
                  <c:v>40918</c:v>
                </c:pt>
                <c:pt idx="511">
                  <c:v>40919</c:v>
                </c:pt>
                <c:pt idx="512">
                  <c:v>40920</c:v>
                </c:pt>
                <c:pt idx="513">
                  <c:v>40921</c:v>
                </c:pt>
                <c:pt idx="514">
                  <c:v>40924</c:v>
                </c:pt>
                <c:pt idx="515">
                  <c:v>40925</c:v>
                </c:pt>
                <c:pt idx="516">
                  <c:v>40926</c:v>
                </c:pt>
                <c:pt idx="517">
                  <c:v>40927</c:v>
                </c:pt>
                <c:pt idx="518">
                  <c:v>40928</c:v>
                </c:pt>
                <c:pt idx="519">
                  <c:v>40931</c:v>
                </c:pt>
                <c:pt idx="520">
                  <c:v>40932</c:v>
                </c:pt>
                <c:pt idx="521">
                  <c:v>40933</c:v>
                </c:pt>
                <c:pt idx="522">
                  <c:v>40934</c:v>
                </c:pt>
                <c:pt idx="523">
                  <c:v>40935</c:v>
                </c:pt>
                <c:pt idx="524">
                  <c:v>40938</c:v>
                </c:pt>
                <c:pt idx="525">
                  <c:v>40939</c:v>
                </c:pt>
                <c:pt idx="526">
                  <c:v>40940</c:v>
                </c:pt>
                <c:pt idx="527">
                  <c:v>40941</c:v>
                </c:pt>
                <c:pt idx="528">
                  <c:v>40942</c:v>
                </c:pt>
                <c:pt idx="529">
                  <c:v>40945</c:v>
                </c:pt>
                <c:pt idx="530">
                  <c:v>40946</c:v>
                </c:pt>
                <c:pt idx="531">
                  <c:v>40947</c:v>
                </c:pt>
                <c:pt idx="532">
                  <c:v>40948</c:v>
                </c:pt>
                <c:pt idx="533">
                  <c:v>40949</c:v>
                </c:pt>
                <c:pt idx="534">
                  <c:v>40952</c:v>
                </c:pt>
                <c:pt idx="535">
                  <c:v>40953</c:v>
                </c:pt>
                <c:pt idx="536">
                  <c:v>40954</c:v>
                </c:pt>
                <c:pt idx="537">
                  <c:v>40955</c:v>
                </c:pt>
                <c:pt idx="538">
                  <c:v>40956</c:v>
                </c:pt>
                <c:pt idx="539">
                  <c:v>40961</c:v>
                </c:pt>
                <c:pt idx="540">
                  <c:v>40962</c:v>
                </c:pt>
                <c:pt idx="541">
                  <c:v>40963</c:v>
                </c:pt>
                <c:pt idx="542">
                  <c:v>40966</c:v>
                </c:pt>
                <c:pt idx="543">
                  <c:v>40967</c:v>
                </c:pt>
                <c:pt idx="544">
                  <c:v>40968</c:v>
                </c:pt>
                <c:pt idx="545">
                  <c:v>40969</c:v>
                </c:pt>
                <c:pt idx="546">
                  <c:v>40970</c:v>
                </c:pt>
                <c:pt idx="547">
                  <c:v>40973</c:v>
                </c:pt>
                <c:pt idx="548">
                  <c:v>40974</c:v>
                </c:pt>
                <c:pt idx="549">
                  <c:v>40975</c:v>
                </c:pt>
                <c:pt idx="550">
                  <c:v>40976</c:v>
                </c:pt>
                <c:pt idx="551">
                  <c:v>40977</c:v>
                </c:pt>
                <c:pt idx="552">
                  <c:v>40980</c:v>
                </c:pt>
                <c:pt idx="553">
                  <c:v>40981</c:v>
                </c:pt>
                <c:pt idx="554">
                  <c:v>40982</c:v>
                </c:pt>
                <c:pt idx="555">
                  <c:v>40983</c:v>
                </c:pt>
                <c:pt idx="556">
                  <c:v>40984</c:v>
                </c:pt>
                <c:pt idx="557">
                  <c:v>40987</c:v>
                </c:pt>
                <c:pt idx="558">
                  <c:v>40988</c:v>
                </c:pt>
                <c:pt idx="559">
                  <c:v>40989</c:v>
                </c:pt>
                <c:pt idx="560">
                  <c:v>40990</c:v>
                </c:pt>
                <c:pt idx="561">
                  <c:v>40991</c:v>
                </c:pt>
                <c:pt idx="562">
                  <c:v>40994</c:v>
                </c:pt>
                <c:pt idx="563">
                  <c:v>40995</c:v>
                </c:pt>
                <c:pt idx="564">
                  <c:v>40996</c:v>
                </c:pt>
                <c:pt idx="565">
                  <c:v>40997</c:v>
                </c:pt>
                <c:pt idx="566">
                  <c:v>40998</c:v>
                </c:pt>
                <c:pt idx="567">
                  <c:v>41001</c:v>
                </c:pt>
                <c:pt idx="568">
                  <c:v>41002</c:v>
                </c:pt>
                <c:pt idx="569">
                  <c:v>41003</c:v>
                </c:pt>
                <c:pt idx="570">
                  <c:v>41004</c:v>
                </c:pt>
                <c:pt idx="571">
                  <c:v>41008</c:v>
                </c:pt>
                <c:pt idx="572">
                  <c:v>41009</c:v>
                </c:pt>
                <c:pt idx="573">
                  <c:v>41010</c:v>
                </c:pt>
                <c:pt idx="574">
                  <c:v>41011</c:v>
                </c:pt>
                <c:pt idx="575">
                  <c:v>41012</c:v>
                </c:pt>
                <c:pt idx="576">
                  <c:v>41015</c:v>
                </c:pt>
                <c:pt idx="577">
                  <c:v>41016</c:v>
                </c:pt>
                <c:pt idx="578">
                  <c:v>41017</c:v>
                </c:pt>
                <c:pt idx="579">
                  <c:v>41018</c:v>
                </c:pt>
                <c:pt idx="580">
                  <c:v>41019</c:v>
                </c:pt>
                <c:pt idx="581">
                  <c:v>41022</c:v>
                </c:pt>
                <c:pt idx="582">
                  <c:v>41023</c:v>
                </c:pt>
                <c:pt idx="583">
                  <c:v>41024</c:v>
                </c:pt>
                <c:pt idx="584">
                  <c:v>41025</c:v>
                </c:pt>
                <c:pt idx="585">
                  <c:v>41026</c:v>
                </c:pt>
                <c:pt idx="586">
                  <c:v>41029</c:v>
                </c:pt>
                <c:pt idx="587">
                  <c:v>41031</c:v>
                </c:pt>
                <c:pt idx="588">
                  <c:v>41032</c:v>
                </c:pt>
                <c:pt idx="589">
                  <c:v>41033</c:v>
                </c:pt>
                <c:pt idx="590">
                  <c:v>41036</c:v>
                </c:pt>
                <c:pt idx="591">
                  <c:v>41037</c:v>
                </c:pt>
                <c:pt idx="592">
                  <c:v>41038</c:v>
                </c:pt>
                <c:pt idx="593">
                  <c:v>41039</c:v>
                </c:pt>
                <c:pt idx="594">
                  <c:v>41040</c:v>
                </c:pt>
                <c:pt idx="595">
                  <c:v>41043</c:v>
                </c:pt>
                <c:pt idx="596">
                  <c:v>41044</c:v>
                </c:pt>
                <c:pt idx="597">
                  <c:v>41045</c:v>
                </c:pt>
                <c:pt idx="598">
                  <c:v>41046</c:v>
                </c:pt>
                <c:pt idx="599">
                  <c:v>41047</c:v>
                </c:pt>
                <c:pt idx="600">
                  <c:v>41050</c:v>
                </c:pt>
                <c:pt idx="601">
                  <c:v>41051</c:v>
                </c:pt>
                <c:pt idx="602">
                  <c:v>41052</c:v>
                </c:pt>
                <c:pt idx="603">
                  <c:v>41053</c:v>
                </c:pt>
                <c:pt idx="604">
                  <c:v>41054</c:v>
                </c:pt>
                <c:pt idx="605">
                  <c:v>41057</c:v>
                </c:pt>
                <c:pt idx="606">
                  <c:v>41058</c:v>
                </c:pt>
                <c:pt idx="607">
                  <c:v>41059</c:v>
                </c:pt>
                <c:pt idx="608">
                  <c:v>41060</c:v>
                </c:pt>
                <c:pt idx="609">
                  <c:v>41061</c:v>
                </c:pt>
                <c:pt idx="610">
                  <c:v>41064</c:v>
                </c:pt>
                <c:pt idx="611">
                  <c:v>41065</c:v>
                </c:pt>
                <c:pt idx="612">
                  <c:v>41066</c:v>
                </c:pt>
                <c:pt idx="613">
                  <c:v>41068</c:v>
                </c:pt>
                <c:pt idx="614">
                  <c:v>41071</c:v>
                </c:pt>
                <c:pt idx="615">
                  <c:v>41072</c:v>
                </c:pt>
                <c:pt idx="616">
                  <c:v>41073</c:v>
                </c:pt>
                <c:pt idx="617">
                  <c:v>41074</c:v>
                </c:pt>
                <c:pt idx="618">
                  <c:v>41075</c:v>
                </c:pt>
                <c:pt idx="619">
                  <c:v>41078</c:v>
                </c:pt>
                <c:pt idx="620">
                  <c:v>41079</c:v>
                </c:pt>
                <c:pt idx="621">
                  <c:v>41080</c:v>
                </c:pt>
                <c:pt idx="622">
                  <c:v>41081</c:v>
                </c:pt>
                <c:pt idx="623">
                  <c:v>41082</c:v>
                </c:pt>
                <c:pt idx="624">
                  <c:v>41085</c:v>
                </c:pt>
                <c:pt idx="625">
                  <c:v>41086</c:v>
                </c:pt>
                <c:pt idx="626">
                  <c:v>41087</c:v>
                </c:pt>
                <c:pt idx="627">
                  <c:v>41088</c:v>
                </c:pt>
                <c:pt idx="628">
                  <c:v>41089</c:v>
                </c:pt>
                <c:pt idx="629">
                  <c:v>41092</c:v>
                </c:pt>
                <c:pt idx="630">
                  <c:v>41093</c:v>
                </c:pt>
                <c:pt idx="631">
                  <c:v>41094</c:v>
                </c:pt>
                <c:pt idx="632">
                  <c:v>41095</c:v>
                </c:pt>
                <c:pt idx="633">
                  <c:v>41096</c:v>
                </c:pt>
                <c:pt idx="634">
                  <c:v>41099</c:v>
                </c:pt>
                <c:pt idx="635">
                  <c:v>41100</c:v>
                </c:pt>
                <c:pt idx="636">
                  <c:v>41101</c:v>
                </c:pt>
                <c:pt idx="637">
                  <c:v>41102</c:v>
                </c:pt>
                <c:pt idx="638">
                  <c:v>41103</c:v>
                </c:pt>
                <c:pt idx="639">
                  <c:v>41106</c:v>
                </c:pt>
                <c:pt idx="640">
                  <c:v>41107</c:v>
                </c:pt>
                <c:pt idx="641">
                  <c:v>41108</c:v>
                </c:pt>
                <c:pt idx="642">
                  <c:v>41109</c:v>
                </c:pt>
                <c:pt idx="643">
                  <c:v>41110</c:v>
                </c:pt>
                <c:pt idx="644">
                  <c:v>41113</c:v>
                </c:pt>
                <c:pt idx="645">
                  <c:v>41114</c:v>
                </c:pt>
                <c:pt idx="646">
                  <c:v>41115</c:v>
                </c:pt>
                <c:pt idx="647">
                  <c:v>41116</c:v>
                </c:pt>
                <c:pt idx="648">
                  <c:v>41117</c:v>
                </c:pt>
                <c:pt idx="649">
                  <c:v>41120</c:v>
                </c:pt>
                <c:pt idx="650">
                  <c:v>41121</c:v>
                </c:pt>
                <c:pt idx="651">
                  <c:v>41122</c:v>
                </c:pt>
                <c:pt idx="652">
                  <c:v>41123</c:v>
                </c:pt>
                <c:pt idx="653">
                  <c:v>41124</c:v>
                </c:pt>
                <c:pt idx="654">
                  <c:v>41127</c:v>
                </c:pt>
                <c:pt idx="655">
                  <c:v>41128</c:v>
                </c:pt>
                <c:pt idx="656">
                  <c:v>41129</c:v>
                </c:pt>
                <c:pt idx="657">
                  <c:v>41130</c:v>
                </c:pt>
                <c:pt idx="658">
                  <c:v>41131</c:v>
                </c:pt>
                <c:pt idx="659">
                  <c:v>41134</c:v>
                </c:pt>
                <c:pt idx="660">
                  <c:v>41135</c:v>
                </c:pt>
                <c:pt idx="661">
                  <c:v>41136</c:v>
                </c:pt>
                <c:pt idx="662">
                  <c:v>41137</c:v>
                </c:pt>
                <c:pt idx="663">
                  <c:v>41138</c:v>
                </c:pt>
                <c:pt idx="664">
                  <c:v>41141</c:v>
                </c:pt>
                <c:pt idx="665">
                  <c:v>41142</c:v>
                </c:pt>
                <c:pt idx="666">
                  <c:v>41143</c:v>
                </c:pt>
                <c:pt idx="667">
                  <c:v>41144</c:v>
                </c:pt>
                <c:pt idx="668">
                  <c:v>41145</c:v>
                </c:pt>
                <c:pt idx="669">
                  <c:v>41148</c:v>
                </c:pt>
                <c:pt idx="670">
                  <c:v>41149</c:v>
                </c:pt>
                <c:pt idx="671">
                  <c:v>41150</c:v>
                </c:pt>
                <c:pt idx="672">
                  <c:v>41151</c:v>
                </c:pt>
                <c:pt idx="673">
                  <c:v>41152</c:v>
                </c:pt>
                <c:pt idx="674">
                  <c:v>41155</c:v>
                </c:pt>
                <c:pt idx="675">
                  <c:v>41156</c:v>
                </c:pt>
                <c:pt idx="676">
                  <c:v>41157</c:v>
                </c:pt>
                <c:pt idx="677">
                  <c:v>41158</c:v>
                </c:pt>
                <c:pt idx="678">
                  <c:v>41162</c:v>
                </c:pt>
                <c:pt idx="679">
                  <c:v>41163</c:v>
                </c:pt>
                <c:pt idx="680">
                  <c:v>41164</c:v>
                </c:pt>
                <c:pt idx="681">
                  <c:v>41165</c:v>
                </c:pt>
                <c:pt idx="682">
                  <c:v>41166</c:v>
                </c:pt>
                <c:pt idx="683">
                  <c:v>41169</c:v>
                </c:pt>
                <c:pt idx="684">
                  <c:v>41170</c:v>
                </c:pt>
                <c:pt idx="685">
                  <c:v>41171</c:v>
                </c:pt>
                <c:pt idx="686">
                  <c:v>41172</c:v>
                </c:pt>
                <c:pt idx="687">
                  <c:v>41173</c:v>
                </c:pt>
                <c:pt idx="688">
                  <c:v>41176</c:v>
                </c:pt>
                <c:pt idx="689">
                  <c:v>41177</c:v>
                </c:pt>
                <c:pt idx="690">
                  <c:v>41178</c:v>
                </c:pt>
                <c:pt idx="691">
                  <c:v>41179</c:v>
                </c:pt>
                <c:pt idx="692">
                  <c:v>41180</c:v>
                </c:pt>
                <c:pt idx="693">
                  <c:v>41183</c:v>
                </c:pt>
                <c:pt idx="694">
                  <c:v>41184</c:v>
                </c:pt>
                <c:pt idx="695">
                  <c:v>41185</c:v>
                </c:pt>
                <c:pt idx="696">
                  <c:v>41186</c:v>
                </c:pt>
                <c:pt idx="697">
                  <c:v>41187</c:v>
                </c:pt>
                <c:pt idx="698">
                  <c:v>41190</c:v>
                </c:pt>
                <c:pt idx="699">
                  <c:v>41191</c:v>
                </c:pt>
                <c:pt idx="700">
                  <c:v>41192</c:v>
                </c:pt>
                <c:pt idx="701">
                  <c:v>41193</c:v>
                </c:pt>
                <c:pt idx="702">
                  <c:v>41197</c:v>
                </c:pt>
                <c:pt idx="703">
                  <c:v>41198</c:v>
                </c:pt>
                <c:pt idx="704">
                  <c:v>41199</c:v>
                </c:pt>
                <c:pt idx="705">
                  <c:v>41200</c:v>
                </c:pt>
                <c:pt idx="706">
                  <c:v>41201</c:v>
                </c:pt>
                <c:pt idx="707">
                  <c:v>41204</c:v>
                </c:pt>
                <c:pt idx="708">
                  <c:v>41205</c:v>
                </c:pt>
                <c:pt idx="709">
                  <c:v>41206</c:v>
                </c:pt>
                <c:pt idx="710">
                  <c:v>41207</c:v>
                </c:pt>
                <c:pt idx="711">
                  <c:v>41208</c:v>
                </c:pt>
                <c:pt idx="712">
                  <c:v>41211</c:v>
                </c:pt>
                <c:pt idx="713">
                  <c:v>41212</c:v>
                </c:pt>
                <c:pt idx="714">
                  <c:v>41213</c:v>
                </c:pt>
                <c:pt idx="715">
                  <c:v>41214</c:v>
                </c:pt>
                <c:pt idx="716">
                  <c:v>41218</c:v>
                </c:pt>
                <c:pt idx="717">
                  <c:v>41219</c:v>
                </c:pt>
                <c:pt idx="718">
                  <c:v>41220</c:v>
                </c:pt>
                <c:pt idx="719">
                  <c:v>41221</c:v>
                </c:pt>
                <c:pt idx="720">
                  <c:v>41222</c:v>
                </c:pt>
                <c:pt idx="721">
                  <c:v>41225</c:v>
                </c:pt>
                <c:pt idx="722">
                  <c:v>41226</c:v>
                </c:pt>
                <c:pt idx="723">
                  <c:v>41227</c:v>
                </c:pt>
                <c:pt idx="724">
                  <c:v>41229</c:v>
                </c:pt>
                <c:pt idx="725">
                  <c:v>41232</c:v>
                </c:pt>
                <c:pt idx="726">
                  <c:v>41233</c:v>
                </c:pt>
                <c:pt idx="727">
                  <c:v>41234</c:v>
                </c:pt>
                <c:pt idx="728">
                  <c:v>41235</c:v>
                </c:pt>
                <c:pt idx="729">
                  <c:v>41236</c:v>
                </c:pt>
                <c:pt idx="730">
                  <c:v>41239</c:v>
                </c:pt>
                <c:pt idx="731">
                  <c:v>41240</c:v>
                </c:pt>
                <c:pt idx="732">
                  <c:v>41241</c:v>
                </c:pt>
                <c:pt idx="733">
                  <c:v>41242</c:v>
                </c:pt>
                <c:pt idx="734">
                  <c:v>41243</c:v>
                </c:pt>
                <c:pt idx="735">
                  <c:v>41246</c:v>
                </c:pt>
                <c:pt idx="736">
                  <c:v>41247</c:v>
                </c:pt>
                <c:pt idx="737">
                  <c:v>41248</c:v>
                </c:pt>
                <c:pt idx="738">
                  <c:v>41249</c:v>
                </c:pt>
                <c:pt idx="739">
                  <c:v>41250</c:v>
                </c:pt>
                <c:pt idx="740">
                  <c:v>41253</c:v>
                </c:pt>
                <c:pt idx="741">
                  <c:v>41254</c:v>
                </c:pt>
                <c:pt idx="742">
                  <c:v>41255</c:v>
                </c:pt>
                <c:pt idx="743">
                  <c:v>41256</c:v>
                </c:pt>
                <c:pt idx="744">
                  <c:v>41257</c:v>
                </c:pt>
                <c:pt idx="745">
                  <c:v>41260</c:v>
                </c:pt>
                <c:pt idx="746">
                  <c:v>41261</c:v>
                </c:pt>
                <c:pt idx="747">
                  <c:v>41262</c:v>
                </c:pt>
                <c:pt idx="748">
                  <c:v>41263</c:v>
                </c:pt>
                <c:pt idx="749">
                  <c:v>41264</c:v>
                </c:pt>
                <c:pt idx="750">
                  <c:v>41267</c:v>
                </c:pt>
                <c:pt idx="751">
                  <c:v>41269</c:v>
                </c:pt>
                <c:pt idx="752">
                  <c:v>41270</c:v>
                </c:pt>
                <c:pt idx="753">
                  <c:v>41271</c:v>
                </c:pt>
                <c:pt idx="754">
                  <c:v>41274</c:v>
                </c:pt>
                <c:pt idx="755">
                  <c:v>41276</c:v>
                </c:pt>
                <c:pt idx="756">
                  <c:v>41277</c:v>
                </c:pt>
                <c:pt idx="757">
                  <c:v>41278</c:v>
                </c:pt>
                <c:pt idx="758">
                  <c:v>41281</c:v>
                </c:pt>
                <c:pt idx="759">
                  <c:v>41282</c:v>
                </c:pt>
                <c:pt idx="760">
                  <c:v>41283</c:v>
                </c:pt>
                <c:pt idx="761">
                  <c:v>41284</c:v>
                </c:pt>
                <c:pt idx="762">
                  <c:v>41285</c:v>
                </c:pt>
                <c:pt idx="763">
                  <c:v>41288</c:v>
                </c:pt>
                <c:pt idx="764">
                  <c:v>41289</c:v>
                </c:pt>
                <c:pt idx="765">
                  <c:v>41290</c:v>
                </c:pt>
                <c:pt idx="766">
                  <c:v>41291</c:v>
                </c:pt>
                <c:pt idx="767">
                  <c:v>41292</c:v>
                </c:pt>
                <c:pt idx="768">
                  <c:v>41295</c:v>
                </c:pt>
                <c:pt idx="769">
                  <c:v>41296</c:v>
                </c:pt>
                <c:pt idx="770">
                  <c:v>41297</c:v>
                </c:pt>
                <c:pt idx="771">
                  <c:v>41298</c:v>
                </c:pt>
                <c:pt idx="772">
                  <c:v>41299</c:v>
                </c:pt>
                <c:pt idx="773">
                  <c:v>41302</c:v>
                </c:pt>
                <c:pt idx="774">
                  <c:v>41303</c:v>
                </c:pt>
                <c:pt idx="775">
                  <c:v>41304</c:v>
                </c:pt>
                <c:pt idx="776">
                  <c:v>41305</c:v>
                </c:pt>
                <c:pt idx="777">
                  <c:v>41306</c:v>
                </c:pt>
                <c:pt idx="778">
                  <c:v>41309</c:v>
                </c:pt>
                <c:pt idx="779">
                  <c:v>41310</c:v>
                </c:pt>
                <c:pt idx="780">
                  <c:v>41311</c:v>
                </c:pt>
                <c:pt idx="781">
                  <c:v>41312</c:v>
                </c:pt>
                <c:pt idx="782">
                  <c:v>41313</c:v>
                </c:pt>
                <c:pt idx="783">
                  <c:v>41318</c:v>
                </c:pt>
                <c:pt idx="784">
                  <c:v>41319</c:v>
                </c:pt>
                <c:pt idx="785">
                  <c:v>41320</c:v>
                </c:pt>
                <c:pt idx="786">
                  <c:v>41323</c:v>
                </c:pt>
                <c:pt idx="787">
                  <c:v>41324</c:v>
                </c:pt>
                <c:pt idx="788">
                  <c:v>41325</c:v>
                </c:pt>
                <c:pt idx="789">
                  <c:v>41326</c:v>
                </c:pt>
                <c:pt idx="790">
                  <c:v>41327</c:v>
                </c:pt>
                <c:pt idx="791">
                  <c:v>41330</c:v>
                </c:pt>
                <c:pt idx="792">
                  <c:v>41331</c:v>
                </c:pt>
                <c:pt idx="793">
                  <c:v>41332</c:v>
                </c:pt>
                <c:pt idx="794">
                  <c:v>41333</c:v>
                </c:pt>
                <c:pt idx="795">
                  <c:v>41334</c:v>
                </c:pt>
                <c:pt idx="796">
                  <c:v>41337</c:v>
                </c:pt>
                <c:pt idx="797">
                  <c:v>41338</c:v>
                </c:pt>
                <c:pt idx="798">
                  <c:v>41339</c:v>
                </c:pt>
                <c:pt idx="799">
                  <c:v>41340</c:v>
                </c:pt>
                <c:pt idx="800">
                  <c:v>41341</c:v>
                </c:pt>
                <c:pt idx="801">
                  <c:v>41344</c:v>
                </c:pt>
                <c:pt idx="802">
                  <c:v>41345</c:v>
                </c:pt>
                <c:pt idx="803">
                  <c:v>41346</c:v>
                </c:pt>
                <c:pt idx="804">
                  <c:v>41347</c:v>
                </c:pt>
                <c:pt idx="805">
                  <c:v>41348</c:v>
                </c:pt>
                <c:pt idx="806">
                  <c:v>41351</c:v>
                </c:pt>
                <c:pt idx="807">
                  <c:v>41352</c:v>
                </c:pt>
                <c:pt idx="808">
                  <c:v>41353</c:v>
                </c:pt>
                <c:pt idx="809">
                  <c:v>41354</c:v>
                </c:pt>
                <c:pt idx="810">
                  <c:v>41355</c:v>
                </c:pt>
                <c:pt idx="811">
                  <c:v>41358</c:v>
                </c:pt>
                <c:pt idx="812">
                  <c:v>41359</c:v>
                </c:pt>
                <c:pt idx="813">
                  <c:v>41360</c:v>
                </c:pt>
                <c:pt idx="814">
                  <c:v>41361</c:v>
                </c:pt>
                <c:pt idx="815">
                  <c:v>41365</c:v>
                </c:pt>
                <c:pt idx="816">
                  <c:v>41366</c:v>
                </c:pt>
                <c:pt idx="817">
                  <c:v>41367</c:v>
                </c:pt>
                <c:pt idx="818">
                  <c:v>41368</c:v>
                </c:pt>
                <c:pt idx="819">
                  <c:v>41369</c:v>
                </c:pt>
                <c:pt idx="820">
                  <c:v>41372</c:v>
                </c:pt>
                <c:pt idx="821">
                  <c:v>41373</c:v>
                </c:pt>
                <c:pt idx="822">
                  <c:v>41374</c:v>
                </c:pt>
                <c:pt idx="823">
                  <c:v>41375</c:v>
                </c:pt>
                <c:pt idx="824">
                  <c:v>41376</c:v>
                </c:pt>
                <c:pt idx="825">
                  <c:v>41379</c:v>
                </c:pt>
                <c:pt idx="826">
                  <c:v>41380</c:v>
                </c:pt>
                <c:pt idx="827">
                  <c:v>41381</c:v>
                </c:pt>
                <c:pt idx="828">
                  <c:v>41382</c:v>
                </c:pt>
                <c:pt idx="829">
                  <c:v>41383</c:v>
                </c:pt>
                <c:pt idx="830">
                  <c:v>41386</c:v>
                </c:pt>
                <c:pt idx="831">
                  <c:v>41387</c:v>
                </c:pt>
                <c:pt idx="832">
                  <c:v>41388</c:v>
                </c:pt>
                <c:pt idx="833">
                  <c:v>41389</c:v>
                </c:pt>
                <c:pt idx="834">
                  <c:v>41390</c:v>
                </c:pt>
                <c:pt idx="835">
                  <c:v>41393</c:v>
                </c:pt>
                <c:pt idx="836">
                  <c:v>41394</c:v>
                </c:pt>
                <c:pt idx="837">
                  <c:v>41396</c:v>
                </c:pt>
                <c:pt idx="838">
                  <c:v>41397</c:v>
                </c:pt>
                <c:pt idx="839">
                  <c:v>41400</c:v>
                </c:pt>
                <c:pt idx="840">
                  <c:v>41401</c:v>
                </c:pt>
                <c:pt idx="841">
                  <c:v>41402</c:v>
                </c:pt>
                <c:pt idx="842">
                  <c:v>41403</c:v>
                </c:pt>
                <c:pt idx="843">
                  <c:v>41404</c:v>
                </c:pt>
                <c:pt idx="844">
                  <c:v>41407</c:v>
                </c:pt>
                <c:pt idx="845">
                  <c:v>41408</c:v>
                </c:pt>
                <c:pt idx="846">
                  <c:v>41409</c:v>
                </c:pt>
                <c:pt idx="847">
                  <c:v>41410</c:v>
                </c:pt>
                <c:pt idx="848">
                  <c:v>41411</c:v>
                </c:pt>
                <c:pt idx="849">
                  <c:v>41414</c:v>
                </c:pt>
                <c:pt idx="850">
                  <c:v>41415</c:v>
                </c:pt>
                <c:pt idx="851">
                  <c:v>41416</c:v>
                </c:pt>
                <c:pt idx="852">
                  <c:v>41417</c:v>
                </c:pt>
                <c:pt idx="853">
                  <c:v>41418</c:v>
                </c:pt>
                <c:pt idx="854">
                  <c:v>41421</c:v>
                </c:pt>
                <c:pt idx="855">
                  <c:v>41422</c:v>
                </c:pt>
                <c:pt idx="856">
                  <c:v>41423</c:v>
                </c:pt>
                <c:pt idx="857">
                  <c:v>41425</c:v>
                </c:pt>
                <c:pt idx="858">
                  <c:v>41428</c:v>
                </c:pt>
                <c:pt idx="859">
                  <c:v>41429</c:v>
                </c:pt>
                <c:pt idx="860">
                  <c:v>41430</c:v>
                </c:pt>
                <c:pt idx="861">
                  <c:v>41431</c:v>
                </c:pt>
                <c:pt idx="862">
                  <c:v>41432</c:v>
                </c:pt>
                <c:pt idx="863">
                  <c:v>41435</c:v>
                </c:pt>
                <c:pt idx="864">
                  <c:v>41436</c:v>
                </c:pt>
                <c:pt idx="865">
                  <c:v>41437</c:v>
                </c:pt>
                <c:pt idx="866">
                  <c:v>41438</c:v>
                </c:pt>
                <c:pt idx="867">
                  <c:v>41439</c:v>
                </c:pt>
                <c:pt idx="868">
                  <c:v>41442</c:v>
                </c:pt>
                <c:pt idx="869">
                  <c:v>41443</c:v>
                </c:pt>
                <c:pt idx="870">
                  <c:v>41444</c:v>
                </c:pt>
                <c:pt idx="871">
                  <c:v>41445</c:v>
                </c:pt>
                <c:pt idx="872">
                  <c:v>41446</c:v>
                </c:pt>
                <c:pt idx="873">
                  <c:v>41449</c:v>
                </c:pt>
                <c:pt idx="874">
                  <c:v>41450</c:v>
                </c:pt>
                <c:pt idx="875">
                  <c:v>41451</c:v>
                </c:pt>
                <c:pt idx="876">
                  <c:v>41452</c:v>
                </c:pt>
                <c:pt idx="877">
                  <c:v>41453</c:v>
                </c:pt>
                <c:pt idx="878">
                  <c:v>41456</c:v>
                </c:pt>
                <c:pt idx="879">
                  <c:v>41457</c:v>
                </c:pt>
                <c:pt idx="880">
                  <c:v>41458</c:v>
                </c:pt>
                <c:pt idx="881">
                  <c:v>41459</c:v>
                </c:pt>
                <c:pt idx="882">
                  <c:v>41460</c:v>
                </c:pt>
                <c:pt idx="883">
                  <c:v>41463</c:v>
                </c:pt>
                <c:pt idx="884">
                  <c:v>41464</c:v>
                </c:pt>
                <c:pt idx="885">
                  <c:v>41465</c:v>
                </c:pt>
                <c:pt idx="886">
                  <c:v>41466</c:v>
                </c:pt>
                <c:pt idx="887">
                  <c:v>41467</c:v>
                </c:pt>
                <c:pt idx="888">
                  <c:v>41470</c:v>
                </c:pt>
                <c:pt idx="889">
                  <c:v>41471</c:v>
                </c:pt>
                <c:pt idx="890">
                  <c:v>41472</c:v>
                </c:pt>
                <c:pt idx="891">
                  <c:v>41473</c:v>
                </c:pt>
                <c:pt idx="892">
                  <c:v>41474</c:v>
                </c:pt>
                <c:pt idx="893">
                  <c:v>41477</c:v>
                </c:pt>
                <c:pt idx="894">
                  <c:v>41478</c:v>
                </c:pt>
                <c:pt idx="895">
                  <c:v>41479</c:v>
                </c:pt>
                <c:pt idx="896">
                  <c:v>41480</c:v>
                </c:pt>
                <c:pt idx="897">
                  <c:v>41481</c:v>
                </c:pt>
                <c:pt idx="898">
                  <c:v>41484</c:v>
                </c:pt>
                <c:pt idx="899">
                  <c:v>41485</c:v>
                </c:pt>
                <c:pt idx="900">
                  <c:v>41486</c:v>
                </c:pt>
                <c:pt idx="901">
                  <c:v>41487</c:v>
                </c:pt>
                <c:pt idx="902">
                  <c:v>41488</c:v>
                </c:pt>
                <c:pt idx="903">
                  <c:v>41491</c:v>
                </c:pt>
                <c:pt idx="904">
                  <c:v>41492</c:v>
                </c:pt>
                <c:pt idx="905">
                  <c:v>41493</c:v>
                </c:pt>
                <c:pt idx="906">
                  <c:v>41494</c:v>
                </c:pt>
                <c:pt idx="907">
                  <c:v>41495</c:v>
                </c:pt>
                <c:pt idx="908">
                  <c:v>41498</c:v>
                </c:pt>
                <c:pt idx="909">
                  <c:v>41499</c:v>
                </c:pt>
                <c:pt idx="910">
                  <c:v>41500</c:v>
                </c:pt>
                <c:pt idx="911">
                  <c:v>41501</c:v>
                </c:pt>
                <c:pt idx="912">
                  <c:v>41502</c:v>
                </c:pt>
                <c:pt idx="913">
                  <c:v>41505</c:v>
                </c:pt>
                <c:pt idx="914">
                  <c:v>41506</c:v>
                </c:pt>
                <c:pt idx="915">
                  <c:v>41507</c:v>
                </c:pt>
                <c:pt idx="916">
                  <c:v>41508</c:v>
                </c:pt>
                <c:pt idx="917">
                  <c:v>41509</c:v>
                </c:pt>
                <c:pt idx="918">
                  <c:v>41512</c:v>
                </c:pt>
                <c:pt idx="919">
                  <c:v>41513</c:v>
                </c:pt>
                <c:pt idx="920">
                  <c:v>41514</c:v>
                </c:pt>
                <c:pt idx="921">
                  <c:v>41515</c:v>
                </c:pt>
                <c:pt idx="922">
                  <c:v>41516</c:v>
                </c:pt>
                <c:pt idx="923">
                  <c:v>41519</c:v>
                </c:pt>
                <c:pt idx="924">
                  <c:v>41520</c:v>
                </c:pt>
                <c:pt idx="925">
                  <c:v>41521</c:v>
                </c:pt>
                <c:pt idx="926">
                  <c:v>41522</c:v>
                </c:pt>
                <c:pt idx="927">
                  <c:v>41523</c:v>
                </c:pt>
                <c:pt idx="928">
                  <c:v>41526</c:v>
                </c:pt>
                <c:pt idx="929">
                  <c:v>41527</c:v>
                </c:pt>
                <c:pt idx="930">
                  <c:v>41528</c:v>
                </c:pt>
                <c:pt idx="931">
                  <c:v>41529</c:v>
                </c:pt>
                <c:pt idx="932">
                  <c:v>41530</c:v>
                </c:pt>
                <c:pt idx="933">
                  <c:v>41533</c:v>
                </c:pt>
                <c:pt idx="934">
                  <c:v>41534</c:v>
                </c:pt>
                <c:pt idx="935">
                  <c:v>41535</c:v>
                </c:pt>
                <c:pt idx="936">
                  <c:v>41536</c:v>
                </c:pt>
                <c:pt idx="937">
                  <c:v>41537</c:v>
                </c:pt>
                <c:pt idx="938">
                  <c:v>41540</c:v>
                </c:pt>
                <c:pt idx="939">
                  <c:v>41541</c:v>
                </c:pt>
                <c:pt idx="940">
                  <c:v>41542</c:v>
                </c:pt>
                <c:pt idx="941">
                  <c:v>41543</c:v>
                </c:pt>
                <c:pt idx="942">
                  <c:v>41544</c:v>
                </c:pt>
                <c:pt idx="943">
                  <c:v>41547</c:v>
                </c:pt>
                <c:pt idx="944">
                  <c:v>41548</c:v>
                </c:pt>
                <c:pt idx="945">
                  <c:v>41549</c:v>
                </c:pt>
                <c:pt idx="946">
                  <c:v>41550</c:v>
                </c:pt>
                <c:pt idx="947">
                  <c:v>41551</c:v>
                </c:pt>
                <c:pt idx="948">
                  <c:v>41554</c:v>
                </c:pt>
                <c:pt idx="949">
                  <c:v>41555</c:v>
                </c:pt>
                <c:pt idx="950">
                  <c:v>41556</c:v>
                </c:pt>
                <c:pt idx="951">
                  <c:v>41557</c:v>
                </c:pt>
                <c:pt idx="952">
                  <c:v>41558</c:v>
                </c:pt>
                <c:pt idx="953">
                  <c:v>41561</c:v>
                </c:pt>
                <c:pt idx="954">
                  <c:v>41562</c:v>
                </c:pt>
                <c:pt idx="955">
                  <c:v>41563</c:v>
                </c:pt>
                <c:pt idx="956">
                  <c:v>41564</c:v>
                </c:pt>
                <c:pt idx="957">
                  <c:v>41565</c:v>
                </c:pt>
                <c:pt idx="958">
                  <c:v>41568</c:v>
                </c:pt>
                <c:pt idx="959">
                  <c:v>41569</c:v>
                </c:pt>
                <c:pt idx="960">
                  <c:v>41570</c:v>
                </c:pt>
                <c:pt idx="961">
                  <c:v>41571</c:v>
                </c:pt>
                <c:pt idx="962">
                  <c:v>41572</c:v>
                </c:pt>
                <c:pt idx="963">
                  <c:v>41575</c:v>
                </c:pt>
                <c:pt idx="964">
                  <c:v>41576</c:v>
                </c:pt>
                <c:pt idx="965">
                  <c:v>41577</c:v>
                </c:pt>
                <c:pt idx="966">
                  <c:v>41578</c:v>
                </c:pt>
                <c:pt idx="967">
                  <c:v>41579</c:v>
                </c:pt>
                <c:pt idx="968">
                  <c:v>41582</c:v>
                </c:pt>
                <c:pt idx="969">
                  <c:v>41583</c:v>
                </c:pt>
                <c:pt idx="970">
                  <c:v>41584</c:v>
                </c:pt>
                <c:pt idx="971">
                  <c:v>41585</c:v>
                </c:pt>
                <c:pt idx="972">
                  <c:v>41586</c:v>
                </c:pt>
                <c:pt idx="973">
                  <c:v>41589</c:v>
                </c:pt>
                <c:pt idx="974">
                  <c:v>41590</c:v>
                </c:pt>
                <c:pt idx="975">
                  <c:v>41591</c:v>
                </c:pt>
                <c:pt idx="976">
                  <c:v>41592</c:v>
                </c:pt>
                <c:pt idx="977">
                  <c:v>41596</c:v>
                </c:pt>
                <c:pt idx="978">
                  <c:v>41597</c:v>
                </c:pt>
                <c:pt idx="979">
                  <c:v>41598</c:v>
                </c:pt>
                <c:pt idx="980">
                  <c:v>41599</c:v>
                </c:pt>
                <c:pt idx="981">
                  <c:v>41600</c:v>
                </c:pt>
                <c:pt idx="982">
                  <c:v>41603</c:v>
                </c:pt>
                <c:pt idx="983">
                  <c:v>41604</c:v>
                </c:pt>
                <c:pt idx="984">
                  <c:v>41605</c:v>
                </c:pt>
                <c:pt idx="985">
                  <c:v>41606</c:v>
                </c:pt>
                <c:pt idx="986">
                  <c:v>41607</c:v>
                </c:pt>
                <c:pt idx="987">
                  <c:v>41610</c:v>
                </c:pt>
                <c:pt idx="988">
                  <c:v>41611</c:v>
                </c:pt>
                <c:pt idx="989">
                  <c:v>41612</c:v>
                </c:pt>
                <c:pt idx="990">
                  <c:v>41613</c:v>
                </c:pt>
                <c:pt idx="991">
                  <c:v>41614</c:v>
                </c:pt>
                <c:pt idx="992">
                  <c:v>41617</c:v>
                </c:pt>
                <c:pt idx="993">
                  <c:v>41618</c:v>
                </c:pt>
                <c:pt idx="994">
                  <c:v>41619</c:v>
                </c:pt>
                <c:pt idx="995">
                  <c:v>41620</c:v>
                </c:pt>
                <c:pt idx="996">
                  <c:v>41621</c:v>
                </c:pt>
                <c:pt idx="997">
                  <c:v>41624</c:v>
                </c:pt>
                <c:pt idx="998">
                  <c:v>41625</c:v>
                </c:pt>
                <c:pt idx="999">
                  <c:v>41626</c:v>
                </c:pt>
                <c:pt idx="1000">
                  <c:v>41627</c:v>
                </c:pt>
                <c:pt idx="1001">
                  <c:v>41628</c:v>
                </c:pt>
                <c:pt idx="1002">
                  <c:v>41631</c:v>
                </c:pt>
                <c:pt idx="1003">
                  <c:v>41632</c:v>
                </c:pt>
                <c:pt idx="1004">
                  <c:v>41634</c:v>
                </c:pt>
                <c:pt idx="1005">
                  <c:v>41635</c:v>
                </c:pt>
                <c:pt idx="1006">
                  <c:v>41638</c:v>
                </c:pt>
                <c:pt idx="1007">
                  <c:v>41639</c:v>
                </c:pt>
                <c:pt idx="1008">
                  <c:v>41641</c:v>
                </c:pt>
                <c:pt idx="1009">
                  <c:v>41642</c:v>
                </c:pt>
                <c:pt idx="1010">
                  <c:v>41645</c:v>
                </c:pt>
                <c:pt idx="1011">
                  <c:v>41646</c:v>
                </c:pt>
                <c:pt idx="1012">
                  <c:v>41647</c:v>
                </c:pt>
                <c:pt idx="1013">
                  <c:v>41648</c:v>
                </c:pt>
                <c:pt idx="1014">
                  <c:v>41649</c:v>
                </c:pt>
                <c:pt idx="1015">
                  <c:v>41652</c:v>
                </c:pt>
                <c:pt idx="1016">
                  <c:v>41653</c:v>
                </c:pt>
                <c:pt idx="1017">
                  <c:v>41654</c:v>
                </c:pt>
                <c:pt idx="1018">
                  <c:v>41655</c:v>
                </c:pt>
                <c:pt idx="1019">
                  <c:v>41656</c:v>
                </c:pt>
                <c:pt idx="1020">
                  <c:v>41659</c:v>
                </c:pt>
                <c:pt idx="1021">
                  <c:v>41660</c:v>
                </c:pt>
                <c:pt idx="1022">
                  <c:v>41661</c:v>
                </c:pt>
                <c:pt idx="1023">
                  <c:v>41662</c:v>
                </c:pt>
                <c:pt idx="1024">
                  <c:v>41663</c:v>
                </c:pt>
                <c:pt idx="1025">
                  <c:v>41666</c:v>
                </c:pt>
                <c:pt idx="1026">
                  <c:v>41667</c:v>
                </c:pt>
                <c:pt idx="1027">
                  <c:v>41668</c:v>
                </c:pt>
                <c:pt idx="1028">
                  <c:v>41669</c:v>
                </c:pt>
                <c:pt idx="1029">
                  <c:v>41670</c:v>
                </c:pt>
                <c:pt idx="1030">
                  <c:v>41673</c:v>
                </c:pt>
                <c:pt idx="1031">
                  <c:v>41674</c:v>
                </c:pt>
                <c:pt idx="1032">
                  <c:v>41675</c:v>
                </c:pt>
                <c:pt idx="1033">
                  <c:v>41676</c:v>
                </c:pt>
                <c:pt idx="1034">
                  <c:v>41677</c:v>
                </c:pt>
                <c:pt idx="1035">
                  <c:v>41680</c:v>
                </c:pt>
                <c:pt idx="1036">
                  <c:v>41681</c:v>
                </c:pt>
                <c:pt idx="1037">
                  <c:v>41682</c:v>
                </c:pt>
                <c:pt idx="1038">
                  <c:v>41683</c:v>
                </c:pt>
                <c:pt idx="1039">
                  <c:v>41684</c:v>
                </c:pt>
                <c:pt idx="1040">
                  <c:v>41687</c:v>
                </c:pt>
                <c:pt idx="1041">
                  <c:v>41688</c:v>
                </c:pt>
                <c:pt idx="1042">
                  <c:v>41689</c:v>
                </c:pt>
                <c:pt idx="1043">
                  <c:v>41690</c:v>
                </c:pt>
                <c:pt idx="1044">
                  <c:v>41691</c:v>
                </c:pt>
                <c:pt idx="1045">
                  <c:v>41694</c:v>
                </c:pt>
                <c:pt idx="1046">
                  <c:v>41695</c:v>
                </c:pt>
                <c:pt idx="1047">
                  <c:v>41696</c:v>
                </c:pt>
                <c:pt idx="1048">
                  <c:v>41697</c:v>
                </c:pt>
                <c:pt idx="1049">
                  <c:v>41698</c:v>
                </c:pt>
                <c:pt idx="1050">
                  <c:v>41703</c:v>
                </c:pt>
                <c:pt idx="1051">
                  <c:v>41704</c:v>
                </c:pt>
                <c:pt idx="1052">
                  <c:v>41705</c:v>
                </c:pt>
                <c:pt idx="1053">
                  <c:v>41708</c:v>
                </c:pt>
                <c:pt idx="1054">
                  <c:v>41709</c:v>
                </c:pt>
                <c:pt idx="1055">
                  <c:v>41710</c:v>
                </c:pt>
                <c:pt idx="1056">
                  <c:v>41711</c:v>
                </c:pt>
                <c:pt idx="1057">
                  <c:v>41712</c:v>
                </c:pt>
                <c:pt idx="1058">
                  <c:v>41715</c:v>
                </c:pt>
                <c:pt idx="1059">
                  <c:v>41716</c:v>
                </c:pt>
                <c:pt idx="1060">
                  <c:v>41717</c:v>
                </c:pt>
                <c:pt idx="1061">
                  <c:v>41718</c:v>
                </c:pt>
                <c:pt idx="1062">
                  <c:v>41719</c:v>
                </c:pt>
                <c:pt idx="1063">
                  <c:v>41722</c:v>
                </c:pt>
                <c:pt idx="1064">
                  <c:v>41723</c:v>
                </c:pt>
                <c:pt idx="1065">
                  <c:v>41724</c:v>
                </c:pt>
                <c:pt idx="1066">
                  <c:v>41725</c:v>
                </c:pt>
                <c:pt idx="1067">
                  <c:v>41726</c:v>
                </c:pt>
                <c:pt idx="1068">
                  <c:v>41729</c:v>
                </c:pt>
                <c:pt idx="1069">
                  <c:v>41730</c:v>
                </c:pt>
                <c:pt idx="1070">
                  <c:v>41731</c:v>
                </c:pt>
                <c:pt idx="1071">
                  <c:v>41732</c:v>
                </c:pt>
                <c:pt idx="1072">
                  <c:v>41733</c:v>
                </c:pt>
                <c:pt idx="1073">
                  <c:v>41736</c:v>
                </c:pt>
                <c:pt idx="1074">
                  <c:v>41737</c:v>
                </c:pt>
                <c:pt idx="1075">
                  <c:v>41738</c:v>
                </c:pt>
                <c:pt idx="1076">
                  <c:v>41739</c:v>
                </c:pt>
                <c:pt idx="1077">
                  <c:v>41740</c:v>
                </c:pt>
                <c:pt idx="1078">
                  <c:v>41743</c:v>
                </c:pt>
                <c:pt idx="1079">
                  <c:v>41744</c:v>
                </c:pt>
                <c:pt idx="1080">
                  <c:v>41745</c:v>
                </c:pt>
                <c:pt idx="1081">
                  <c:v>41746</c:v>
                </c:pt>
                <c:pt idx="1082">
                  <c:v>41751</c:v>
                </c:pt>
                <c:pt idx="1083">
                  <c:v>41752</c:v>
                </c:pt>
                <c:pt idx="1084">
                  <c:v>41753</c:v>
                </c:pt>
                <c:pt idx="1085">
                  <c:v>41754</c:v>
                </c:pt>
                <c:pt idx="1086">
                  <c:v>41757</c:v>
                </c:pt>
                <c:pt idx="1087">
                  <c:v>41758</c:v>
                </c:pt>
                <c:pt idx="1088">
                  <c:v>41759</c:v>
                </c:pt>
                <c:pt idx="1089">
                  <c:v>41761</c:v>
                </c:pt>
                <c:pt idx="1090">
                  <c:v>41764</c:v>
                </c:pt>
                <c:pt idx="1091">
                  <c:v>41765</c:v>
                </c:pt>
                <c:pt idx="1092">
                  <c:v>41766</c:v>
                </c:pt>
                <c:pt idx="1093">
                  <c:v>41767</c:v>
                </c:pt>
                <c:pt idx="1094">
                  <c:v>41768</c:v>
                </c:pt>
                <c:pt idx="1095">
                  <c:v>41771</c:v>
                </c:pt>
                <c:pt idx="1096">
                  <c:v>41772</c:v>
                </c:pt>
                <c:pt idx="1097">
                  <c:v>41773</c:v>
                </c:pt>
                <c:pt idx="1098">
                  <c:v>41774</c:v>
                </c:pt>
                <c:pt idx="1099">
                  <c:v>41775</c:v>
                </c:pt>
                <c:pt idx="1100">
                  <c:v>41778</c:v>
                </c:pt>
                <c:pt idx="1101">
                  <c:v>41779</c:v>
                </c:pt>
                <c:pt idx="1102">
                  <c:v>41780</c:v>
                </c:pt>
                <c:pt idx="1103">
                  <c:v>41781</c:v>
                </c:pt>
                <c:pt idx="1104">
                  <c:v>41782</c:v>
                </c:pt>
                <c:pt idx="1105">
                  <c:v>41785</c:v>
                </c:pt>
                <c:pt idx="1106">
                  <c:v>41786</c:v>
                </c:pt>
                <c:pt idx="1107">
                  <c:v>41787</c:v>
                </c:pt>
                <c:pt idx="1108">
                  <c:v>41788</c:v>
                </c:pt>
                <c:pt idx="1109">
                  <c:v>41789</c:v>
                </c:pt>
                <c:pt idx="1110">
                  <c:v>41792</c:v>
                </c:pt>
                <c:pt idx="1111">
                  <c:v>41793</c:v>
                </c:pt>
                <c:pt idx="1112">
                  <c:v>41794</c:v>
                </c:pt>
                <c:pt idx="1113">
                  <c:v>41795</c:v>
                </c:pt>
                <c:pt idx="1114">
                  <c:v>41796</c:v>
                </c:pt>
                <c:pt idx="1115">
                  <c:v>41799</c:v>
                </c:pt>
                <c:pt idx="1116">
                  <c:v>41800</c:v>
                </c:pt>
                <c:pt idx="1117">
                  <c:v>41801</c:v>
                </c:pt>
                <c:pt idx="1118">
                  <c:v>41802</c:v>
                </c:pt>
                <c:pt idx="1119">
                  <c:v>41803</c:v>
                </c:pt>
                <c:pt idx="1120">
                  <c:v>41806</c:v>
                </c:pt>
                <c:pt idx="1121">
                  <c:v>41807</c:v>
                </c:pt>
                <c:pt idx="1122">
                  <c:v>41808</c:v>
                </c:pt>
                <c:pt idx="1123">
                  <c:v>41810</c:v>
                </c:pt>
                <c:pt idx="1124">
                  <c:v>41813</c:v>
                </c:pt>
                <c:pt idx="1125">
                  <c:v>41814</c:v>
                </c:pt>
                <c:pt idx="1126">
                  <c:v>41815</c:v>
                </c:pt>
                <c:pt idx="1127">
                  <c:v>41816</c:v>
                </c:pt>
                <c:pt idx="1128">
                  <c:v>41817</c:v>
                </c:pt>
                <c:pt idx="1129">
                  <c:v>41820</c:v>
                </c:pt>
                <c:pt idx="1130">
                  <c:v>41821</c:v>
                </c:pt>
                <c:pt idx="1131">
                  <c:v>41822</c:v>
                </c:pt>
                <c:pt idx="1132">
                  <c:v>41823</c:v>
                </c:pt>
                <c:pt idx="1133">
                  <c:v>41824</c:v>
                </c:pt>
                <c:pt idx="1134">
                  <c:v>41827</c:v>
                </c:pt>
                <c:pt idx="1135">
                  <c:v>41828</c:v>
                </c:pt>
                <c:pt idx="1136">
                  <c:v>41829</c:v>
                </c:pt>
                <c:pt idx="1137">
                  <c:v>41830</c:v>
                </c:pt>
                <c:pt idx="1138">
                  <c:v>41831</c:v>
                </c:pt>
                <c:pt idx="1139">
                  <c:v>41834</c:v>
                </c:pt>
                <c:pt idx="1140">
                  <c:v>41835</c:v>
                </c:pt>
                <c:pt idx="1141">
                  <c:v>41836</c:v>
                </c:pt>
                <c:pt idx="1142">
                  <c:v>41837</c:v>
                </c:pt>
                <c:pt idx="1143">
                  <c:v>41838</c:v>
                </c:pt>
                <c:pt idx="1144">
                  <c:v>41841</c:v>
                </c:pt>
                <c:pt idx="1145">
                  <c:v>41842</c:v>
                </c:pt>
                <c:pt idx="1146">
                  <c:v>41843</c:v>
                </c:pt>
                <c:pt idx="1147">
                  <c:v>41844</c:v>
                </c:pt>
                <c:pt idx="1148">
                  <c:v>41845</c:v>
                </c:pt>
                <c:pt idx="1149">
                  <c:v>41848</c:v>
                </c:pt>
                <c:pt idx="1150">
                  <c:v>41849</c:v>
                </c:pt>
                <c:pt idx="1151">
                  <c:v>41850</c:v>
                </c:pt>
                <c:pt idx="1152">
                  <c:v>41851</c:v>
                </c:pt>
                <c:pt idx="1153">
                  <c:v>41852</c:v>
                </c:pt>
                <c:pt idx="1154">
                  <c:v>41855</c:v>
                </c:pt>
                <c:pt idx="1155">
                  <c:v>41856</c:v>
                </c:pt>
                <c:pt idx="1156">
                  <c:v>41857</c:v>
                </c:pt>
                <c:pt idx="1157">
                  <c:v>41858</c:v>
                </c:pt>
                <c:pt idx="1158">
                  <c:v>41859</c:v>
                </c:pt>
                <c:pt idx="1159">
                  <c:v>41862</c:v>
                </c:pt>
                <c:pt idx="1160">
                  <c:v>41863</c:v>
                </c:pt>
                <c:pt idx="1161">
                  <c:v>41864</c:v>
                </c:pt>
                <c:pt idx="1162">
                  <c:v>41865</c:v>
                </c:pt>
                <c:pt idx="1163">
                  <c:v>41866</c:v>
                </c:pt>
                <c:pt idx="1164">
                  <c:v>41869</c:v>
                </c:pt>
                <c:pt idx="1165">
                  <c:v>41870</c:v>
                </c:pt>
                <c:pt idx="1166">
                  <c:v>41871</c:v>
                </c:pt>
                <c:pt idx="1167">
                  <c:v>41872</c:v>
                </c:pt>
                <c:pt idx="1168">
                  <c:v>41873</c:v>
                </c:pt>
                <c:pt idx="1169">
                  <c:v>41876</c:v>
                </c:pt>
                <c:pt idx="1170">
                  <c:v>41877</c:v>
                </c:pt>
                <c:pt idx="1171">
                  <c:v>41878</c:v>
                </c:pt>
                <c:pt idx="1172">
                  <c:v>41879</c:v>
                </c:pt>
                <c:pt idx="1173">
                  <c:v>41880</c:v>
                </c:pt>
                <c:pt idx="1174">
                  <c:v>41883</c:v>
                </c:pt>
                <c:pt idx="1175">
                  <c:v>41884</c:v>
                </c:pt>
                <c:pt idx="1176">
                  <c:v>41885</c:v>
                </c:pt>
                <c:pt idx="1177">
                  <c:v>41886</c:v>
                </c:pt>
                <c:pt idx="1178">
                  <c:v>41887</c:v>
                </c:pt>
                <c:pt idx="1179">
                  <c:v>41890</c:v>
                </c:pt>
                <c:pt idx="1180">
                  <c:v>41891</c:v>
                </c:pt>
                <c:pt idx="1181">
                  <c:v>41892</c:v>
                </c:pt>
                <c:pt idx="1182">
                  <c:v>41893</c:v>
                </c:pt>
                <c:pt idx="1183">
                  <c:v>41894</c:v>
                </c:pt>
                <c:pt idx="1184">
                  <c:v>41897</c:v>
                </c:pt>
                <c:pt idx="1185">
                  <c:v>41898</c:v>
                </c:pt>
                <c:pt idx="1186">
                  <c:v>41899</c:v>
                </c:pt>
                <c:pt idx="1187">
                  <c:v>41900</c:v>
                </c:pt>
                <c:pt idx="1188">
                  <c:v>41901</c:v>
                </c:pt>
                <c:pt idx="1189">
                  <c:v>41904</c:v>
                </c:pt>
                <c:pt idx="1190">
                  <c:v>41905</c:v>
                </c:pt>
                <c:pt idx="1191">
                  <c:v>41906</c:v>
                </c:pt>
                <c:pt idx="1192">
                  <c:v>41907</c:v>
                </c:pt>
                <c:pt idx="1193">
                  <c:v>41908</c:v>
                </c:pt>
                <c:pt idx="1194">
                  <c:v>41911</c:v>
                </c:pt>
                <c:pt idx="1195">
                  <c:v>41912</c:v>
                </c:pt>
                <c:pt idx="1196">
                  <c:v>41913</c:v>
                </c:pt>
                <c:pt idx="1197">
                  <c:v>41914</c:v>
                </c:pt>
                <c:pt idx="1198">
                  <c:v>41915</c:v>
                </c:pt>
                <c:pt idx="1199">
                  <c:v>41918</c:v>
                </c:pt>
                <c:pt idx="1200">
                  <c:v>41919</c:v>
                </c:pt>
                <c:pt idx="1201">
                  <c:v>41920</c:v>
                </c:pt>
                <c:pt idx="1202">
                  <c:v>41921</c:v>
                </c:pt>
                <c:pt idx="1203">
                  <c:v>41922</c:v>
                </c:pt>
                <c:pt idx="1204">
                  <c:v>41925</c:v>
                </c:pt>
                <c:pt idx="1205">
                  <c:v>41926</c:v>
                </c:pt>
                <c:pt idx="1206">
                  <c:v>41927</c:v>
                </c:pt>
                <c:pt idx="1207">
                  <c:v>41928</c:v>
                </c:pt>
                <c:pt idx="1208">
                  <c:v>41929</c:v>
                </c:pt>
                <c:pt idx="1209">
                  <c:v>41932</c:v>
                </c:pt>
                <c:pt idx="1210">
                  <c:v>41933</c:v>
                </c:pt>
                <c:pt idx="1211">
                  <c:v>41934</c:v>
                </c:pt>
                <c:pt idx="1212">
                  <c:v>41935</c:v>
                </c:pt>
                <c:pt idx="1213">
                  <c:v>41936</c:v>
                </c:pt>
                <c:pt idx="1214">
                  <c:v>41939</c:v>
                </c:pt>
                <c:pt idx="1215">
                  <c:v>41940</c:v>
                </c:pt>
                <c:pt idx="1216">
                  <c:v>41941</c:v>
                </c:pt>
                <c:pt idx="1217">
                  <c:v>41942</c:v>
                </c:pt>
                <c:pt idx="1218">
                  <c:v>41943</c:v>
                </c:pt>
                <c:pt idx="1219">
                  <c:v>41946</c:v>
                </c:pt>
                <c:pt idx="1220">
                  <c:v>41947</c:v>
                </c:pt>
                <c:pt idx="1221">
                  <c:v>41948</c:v>
                </c:pt>
                <c:pt idx="1222">
                  <c:v>41949</c:v>
                </c:pt>
                <c:pt idx="1223">
                  <c:v>41950</c:v>
                </c:pt>
                <c:pt idx="1224">
                  <c:v>41953</c:v>
                </c:pt>
                <c:pt idx="1225">
                  <c:v>41954</c:v>
                </c:pt>
                <c:pt idx="1226">
                  <c:v>41955</c:v>
                </c:pt>
                <c:pt idx="1227">
                  <c:v>41956</c:v>
                </c:pt>
                <c:pt idx="1228">
                  <c:v>41957</c:v>
                </c:pt>
                <c:pt idx="1229">
                  <c:v>41960</c:v>
                </c:pt>
                <c:pt idx="1230">
                  <c:v>41961</c:v>
                </c:pt>
                <c:pt idx="1231">
                  <c:v>41962</c:v>
                </c:pt>
                <c:pt idx="1232">
                  <c:v>41963</c:v>
                </c:pt>
                <c:pt idx="1233">
                  <c:v>41964</c:v>
                </c:pt>
                <c:pt idx="1234">
                  <c:v>41967</c:v>
                </c:pt>
                <c:pt idx="1235">
                  <c:v>41968</c:v>
                </c:pt>
                <c:pt idx="1236">
                  <c:v>41969</c:v>
                </c:pt>
                <c:pt idx="1237">
                  <c:v>41970</c:v>
                </c:pt>
                <c:pt idx="1238">
                  <c:v>41971</c:v>
                </c:pt>
                <c:pt idx="1239">
                  <c:v>41974</c:v>
                </c:pt>
                <c:pt idx="1240">
                  <c:v>41975</c:v>
                </c:pt>
                <c:pt idx="1241">
                  <c:v>41976</c:v>
                </c:pt>
                <c:pt idx="1242">
                  <c:v>41977</c:v>
                </c:pt>
                <c:pt idx="1243">
                  <c:v>41978</c:v>
                </c:pt>
                <c:pt idx="1244">
                  <c:v>41981</c:v>
                </c:pt>
                <c:pt idx="1245">
                  <c:v>41982</c:v>
                </c:pt>
                <c:pt idx="1246">
                  <c:v>41983</c:v>
                </c:pt>
                <c:pt idx="1247">
                  <c:v>41984</c:v>
                </c:pt>
                <c:pt idx="1248">
                  <c:v>41985</c:v>
                </c:pt>
                <c:pt idx="1249">
                  <c:v>41988</c:v>
                </c:pt>
                <c:pt idx="1250">
                  <c:v>41989</c:v>
                </c:pt>
                <c:pt idx="1251">
                  <c:v>41990</c:v>
                </c:pt>
                <c:pt idx="1252">
                  <c:v>41991</c:v>
                </c:pt>
                <c:pt idx="1253">
                  <c:v>41992</c:v>
                </c:pt>
                <c:pt idx="1254">
                  <c:v>41995</c:v>
                </c:pt>
                <c:pt idx="1255">
                  <c:v>41996</c:v>
                </c:pt>
                <c:pt idx="1256">
                  <c:v>41997</c:v>
                </c:pt>
                <c:pt idx="1257">
                  <c:v>41999</c:v>
                </c:pt>
                <c:pt idx="1258">
                  <c:v>42002</c:v>
                </c:pt>
                <c:pt idx="1259">
                  <c:v>42003</c:v>
                </c:pt>
                <c:pt idx="1260">
                  <c:v>42004</c:v>
                </c:pt>
                <c:pt idx="1261">
                  <c:v>42006</c:v>
                </c:pt>
                <c:pt idx="1262">
                  <c:v>42009</c:v>
                </c:pt>
                <c:pt idx="1263">
                  <c:v>42010</c:v>
                </c:pt>
                <c:pt idx="1264">
                  <c:v>42011</c:v>
                </c:pt>
                <c:pt idx="1265">
                  <c:v>42012</c:v>
                </c:pt>
                <c:pt idx="1266">
                  <c:v>42013</c:v>
                </c:pt>
                <c:pt idx="1267">
                  <c:v>42016</c:v>
                </c:pt>
                <c:pt idx="1268">
                  <c:v>42017</c:v>
                </c:pt>
                <c:pt idx="1269">
                  <c:v>42018</c:v>
                </c:pt>
                <c:pt idx="1270">
                  <c:v>42019</c:v>
                </c:pt>
                <c:pt idx="1271">
                  <c:v>42020</c:v>
                </c:pt>
                <c:pt idx="1272">
                  <c:v>42023</c:v>
                </c:pt>
                <c:pt idx="1273">
                  <c:v>42024</c:v>
                </c:pt>
                <c:pt idx="1274">
                  <c:v>42025</c:v>
                </c:pt>
                <c:pt idx="1275">
                  <c:v>42026</c:v>
                </c:pt>
                <c:pt idx="1276">
                  <c:v>42027</c:v>
                </c:pt>
                <c:pt idx="1277">
                  <c:v>42030</c:v>
                </c:pt>
                <c:pt idx="1278">
                  <c:v>42031</c:v>
                </c:pt>
                <c:pt idx="1279">
                  <c:v>42032</c:v>
                </c:pt>
                <c:pt idx="1280">
                  <c:v>42033</c:v>
                </c:pt>
                <c:pt idx="1281">
                  <c:v>42034</c:v>
                </c:pt>
                <c:pt idx="1282">
                  <c:v>42037</c:v>
                </c:pt>
                <c:pt idx="1283">
                  <c:v>42038</c:v>
                </c:pt>
                <c:pt idx="1284">
                  <c:v>42039</c:v>
                </c:pt>
                <c:pt idx="1285">
                  <c:v>42040</c:v>
                </c:pt>
                <c:pt idx="1286">
                  <c:v>42041</c:v>
                </c:pt>
                <c:pt idx="1287">
                  <c:v>42044</c:v>
                </c:pt>
                <c:pt idx="1288">
                  <c:v>42045</c:v>
                </c:pt>
                <c:pt idx="1289">
                  <c:v>42046</c:v>
                </c:pt>
                <c:pt idx="1290">
                  <c:v>42047</c:v>
                </c:pt>
                <c:pt idx="1291">
                  <c:v>42048</c:v>
                </c:pt>
                <c:pt idx="1292">
                  <c:v>42053</c:v>
                </c:pt>
                <c:pt idx="1293">
                  <c:v>42054</c:v>
                </c:pt>
                <c:pt idx="1294">
                  <c:v>42055</c:v>
                </c:pt>
                <c:pt idx="1295">
                  <c:v>42058</c:v>
                </c:pt>
                <c:pt idx="1296">
                  <c:v>42059</c:v>
                </c:pt>
                <c:pt idx="1297">
                  <c:v>42060</c:v>
                </c:pt>
                <c:pt idx="1298">
                  <c:v>42061</c:v>
                </c:pt>
                <c:pt idx="1299">
                  <c:v>42062</c:v>
                </c:pt>
                <c:pt idx="1300">
                  <c:v>42065</c:v>
                </c:pt>
                <c:pt idx="1301">
                  <c:v>42066</c:v>
                </c:pt>
                <c:pt idx="1302">
                  <c:v>42067</c:v>
                </c:pt>
                <c:pt idx="1303">
                  <c:v>42068</c:v>
                </c:pt>
                <c:pt idx="1304">
                  <c:v>42069</c:v>
                </c:pt>
                <c:pt idx="1305">
                  <c:v>42072</c:v>
                </c:pt>
                <c:pt idx="1306">
                  <c:v>42073</c:v>
                </c:pt>
                <c:pt idx="1307">
                  <c:v>42074</c:v>
                </c:pt>
                <c:pt idx="1308">
                  <c:v>42075</c:v>
                </c:pt>
                <c:pt idx="1309">
                  <c:v>42076</c:v>
                </c:pt>
                <c:pt idx="1310">
                  <c:v>42079</c:v>
                </c:pt>
                <c:pt idx="1311">
                  <c:v>42080</c:v>
                </c:pt>
                <c:pt idx="1312">
                  <c:v>42081</c:v>
                </c:pt>
                <c:pt idx="1313">
                  <c:v>42082</c:v>
                </c:pt>
                <c:pt idx="1314">
                  <c:v>42083</c:v>
                </c:pt>
                <c:pt idx="1315">
                  <c:v>42086</c:v>
                </c:pt>
                <c:pt idx="1316">
                  <c:v>42087</c:v>
                </c:pt>
                <c:pt idx="1317">
                  <c:v>42088</c:v>
                </c:pt>
                <c:pt idx="1318">
                  <c:v>42089</c:v>
                </c:pt>
                <c:pt idx="1319">
                  <c:v>42090</c:v>
                </c:pt>
                <c:pt idx="1320">
                  <c:v>42093</c:v>
                </c:pt>
                <c:pt idx="1321">
                  <c:v>42094</c:v>
                </c:pt>
                <c:pt idx="1322">
                  <c:v>42095</c:v>
                </c:pt>
                <c:pt idx="1323">
                  <c:v>42096</c:v>
                </c:pt>
                <c:pt idx="1324">
                  <c:v>42100</c:v>
                </c:pt>
                <c:pt idx="1325">
                  <c:v>42101</c:v>
                </c:pt>
                <c:pt idx="1326">
                  <c:v>42102</c:v>
                </c:pt>
                <c:pt idx="1327">
                  <c:v>42103</c:v>
                </c:pt>
                <c:pt idx="1328">
                  <c:v>42104</c:v>
                </c:pt>
                <c:pt idx="1329">
                  <c:v>42107</c:v>
                </c:pt>
                <c:pt idx="1330">
                  <c:v>42108</c:v>
                </c:pt>
                <c:pt idx="1331">
                  <c:v>42109</c:v>
                </c:pt>
                <c:pt idx="1332">
                  <c:v>42110</c:v>
                </c:pt>
                <c:pt idx="1333">
                  <c:v>42111</c:v>
                </c:pt>
                <c:pt idx="1334">
                  <c:v>42114</c:v>
                </c:pt>
                <c:pt idx="1335">
                  <c:v>42116</c:v>
                </c:pt>
                <c:pt idx="1336">
                  <c:v>42117</c:v>
                </c:pt>
                <c:pt idx="1337">
                  <c:v>42118</c:v>
                </c:pt>
                <c:pt idx="1338">
                  <c:v>42121</c:v>
                </c:pt>
                <c:pt idx="1339">
                  <c:v>42122</c:v>
                </c:pt>
                <c:pt idx="1340">
                  <c:v>42123</c:v>
                </c:pt>
                <c:pt idx="1341">
                  <c:v>42124</c:v>
                </c:pt>
                <c:pt idx="1342">
                  <c:v>42128</c:v>
                </c:pt>
                <c:pt idx="1343">
                  <c:v>42129</c:v>
                </c:pt>
                <c:pt idx="1344">
                  <c:v>42130</c:v>
                </c:pt>
                <c:pt idx="1345">
                  <c:v>42131</c:v>
                </c:pt>
                <c:pt idx="1346">
                  <c:v>42132</c:v>
                </c:pt>
                <c:pt idx="1347">
                  <c:v>42135</c:v>
                </c:pt>
                <c:pt idx="1348">
                  <c:v>42136</c:v>
                </c:pt>
                <c:pt idx="1349">
                  <c:v>42137</c:v>
                </c:pt>
                <c:pt idx="1350">
                  <c:v>42138</c:v>
                </c:pt>
                <c:pt idx="1351">
                  <c:v>42139</c:v>
                </c:pt>
                <c:pt idx="1352">
                  <c:v>42142</c:v>
                </c:pt>
                <c:pt idx="1353">
                  <c:v>42143</c:v>
                </c:pt>
                <c:pt idx="1354">
                  <c:v>42144</c:v>
                </c:pt>
                <c:pt idx="1355">
                  <c:v>42145</c:v>
                </c:pt>
                <c:pt idx="1356">
                  <c:v>42146</c:v>
                </c:pt>
                <c:pt idx="1357">
                  <c:v>42149</c:v>
                </c:pt>
                <c:pt idx="1358">
                  <c:v>42150</c:v>
                </c:pt>
                <c:pt idx="1359">
                  <c:v>42151</c:v>
                </c:pt>
                <c:pt idx="1360">
                  <c:v>42152</c:v>
                </c:pt>
                <c:pt idx="1361">
                  <c:v>42153</c:v>
                </c:pt>
                <c:pt idx="1362">
                  <c:v>42156</c:v>
                </c:pt>
                <c:pt idx="1363">
                  <c:v>42157</c:v>
                </c:pt>
                <c:pt idx="1364">
                  <c:v>42158</c:v>
                </c:pt>
                <c:pt idx="1365">
                  <c:v>42160</c:v>
                </c:pt>
                <c:pt idx="1366">
                  <c:v>42163</c:v>
                </c:pt>
                <c:pt idx="1367">
                  <c:v>42164</c:v>
                </c:pt>
                <c:pt idx="1368">
                  <c:v>42165</c:v>
                </c:pt>
                <c:pt idx="1369">
                  <c:v>42166</c:v>
                </c:pt>
                <c:pt idx="1370">
                  <c:v>42167</c:v>
                </c:pt>
                <c:pt idx="1371">
                  <c:v>42170</c:v>
                </c:pt>
                <c:pt idx="1372">
                  <c:v>42171</c:v>
                </c:pt>
                <c:pt idx="1373">
                  <c:v>42172</c:v>
                </c:pt>
                <c:pt idx="1374">
                  <c:v>42173</c:v>
                </c:pt>
                <c:pt idx="1375">
                  <c:v>42174</c:v>
                </c:pt>
                <c:pt idx="1376">
                  <c:v>42177</c:v>
                </c:pt>
                <c:pt idx="1377">
                  <c:v>42178</c:v>
                </c:pt>
                <c:pt idx="1378">
                  <c:v>42179</c:v>
                </c:pt>
                <c:pt idx="1379">
                  <c:v>42180</c:v>
                </c:pt>
                <c:pt idx="1380">
                  <c:v>42181</c:v>
                </c:pt>
                <c:pt idx="1381">
                  <c:v>42184</c:v>
                </c:pt>
                <c:pt idx="1382">
                  <c:v>42185</c:v>
                </c:pt>
                <c:pt idx="1383">
                  <c:v>42186</c:v>
                </c:pt>
                <c:pt idx="1384">
                  <c:v>42187</c:v>
                </c:pt>
                <c:pt idx="1385">
                  <c:v>42188</c:v>
                </c:pt>
                <c:pt idx="1386">
                  <c:v>42191</c:v>
                </c:pt>
                <c:pt idx="1387">
                  <c:v>42192</c:v>
                </c:pt>
                <c:pt idx="1388">
                  <c:v>42193</c:v>
                </c:pt>
                <c:pt idx="1389">
                  <c:v>42194</c:v>
                </c:pt>
                <c:pt idx="1390">
                  <c:v>42195</c:v>
                </c:pt>
                <c:pt idx="1391">
                  <c:v>42198</c:v>
                </c:pt>
                <c:pt idx="1392">
                  <c:v>42199</c:v>
                </c:pt>
                <c:pt idx="1393">
                  <c:v>42200</c:v>
                </c:pt>
                <c:pt idx="1394">
                  <c:v>42201</c:v>
                </c:pt>
                <c:pt idx="1395">
                  <c:v>42202</c:v>
                </c:pt>
                <c:pt idx="1396">
                  <c:v>42205</c:v>
                </c:pt>
                <c:pt idx="1397">
                  <c:v>42206</c:v>
                </c:pt>
                <c:pt idx="1398">
                  <c:v>42207</c:v>
                </c:pt>
                <c:pt idx="1399">
                  <c:v>42208</c:v>
                </c:pt>
                <c:pt idx="1400">
                  <c:v>42209</c:v>
                </c:pt>
                <c:pt idx="1401">
                  <c:v>42212</c:v>
                </c:pt>
                <c:pt idx="1402">
                  <c:v>42213</c:v>
                </c:pt>
                <c:pt idx="1403">
                  <c:v>42214</c:v>
                </c:pt>
                <c:pt idx="1404">
                  <c:v>42215</c:v>
                </c:pt>
                <c:pt idx="1405">
                  <c:v>42216</c:v>
                </c:pt>
                <c:pt idx="1406">
                  <c:v>42219</c:v>
                </c:pt>
                <c:pt idx="1407">
                  <c:v>42220</c:v>
                </c:pt>
                <c:pt idx="1408">
                  <c:v>42221</c:v>
                </c:pt>
                <c:pt idx="1409">
                  <c:v>42222</c:v>
                </c:pt>
                <c:pt idx="1410">
                  <c:v>42223</c:v>
                </c:pt>
                <c:pt idx="1411">
                  <c:v>42226</c:v>
                </c:pt>
                <c:pt idx="1412">
                  <c:v>42227</c:v>
                </c:pt>
                <c:pt idx="1413">
                  <c:v>42228</c:v>
                </c:pt>
                <c:pt idx="1414">
                  <c:v>42229</c:v>
                </c:pt>
                <c:pt idx="1415">
                  <c:v>42230</c:v>
                </c:pt>
                <c:pt idx="1416">
                  <c:v>42233</c:v>
                </c:pt>
                <c:pt idx="1417">
                  <c:v>42234</c:v>
                </c:pt>
                <c:pt idx="1418">
                  <c:v>42235</c:v>
                </c:pt>
                <c:pt idx="1419">
                  <c:v>42236</c:v>
                </c:pt>
                <c:pt idx="1420">
                  <c:v>42237</c:v>
                </c:pt>
                <c:pt idx="1421">
                  <c:v>42240</c:v>
                </c:pt>
                <c:pt idx="1422">
                  <c:v>42241</c:v>
                </c:pt>
                <c:pt idx="1423">
                  <c:v>42242</c:v>
                </c:pt>
                <c:pt idx="1424">
                  <c:v>42243</c:v>
                </c:pt>
                <c:pt idx="1425">
                  <c:v>42244</c:v>
                </c:pt>
                <c:pt idx="1426">
                  <c:v>42247</c:v>
                </c:pt>
                <c:pt idx="1427">
                  <c:v>42248</c:v>
                </c:pt>
                <c:pt idx="1428">
                  <c:v>42249</c:v>
                </c:pt>
                <c:pt idx="1429">
                  <c:v>42250</c:v>
                </c:pt>
                <c:pt idx="1430">
                  <c:v>42251</c:v>
                </c:pt>
                <c:pt idx="1431">
                  <c:v>42255</c:v>
                </c:pt>
                <c:pt idx="1432">
                  <c:v>42256</c:v>
                </c:pt>
                <c:pt idx="1433">
                  <c:v>42257</c:v>
                </c:pt>
                <c:pt idx="1434">
                  <c:v>42258</c:v>
                </c:pt>
                <c:pt idx="1435">
                  <c:v>42261</c:v>
                </c:pt>
                <c:pt idx="1436">
                  <c:v>42262</c:v>
                </c:pt>
                <c:pt idx="1437">
                  <c:v>42263</c:v>
                </c:pt>
                <c:pt idx="1438">
                  <c:v>42264</c:v>
                </c:pt>
                <c:pt idx="1439">
                  <c:v>42265</c:v>
                </c:pt>
                <c:pt idx="1440">
                  <c:v>42268</c:v>
                </c:pt>
                <c:pt idx="1441">
                  <c:v>42269</c:v>
                </c:pt>
                <c:pt idx="1442">
                  <c:v>42270</c:v>
                </c:pt>
                <c:pt idx="1443">
                  <c:v>42271</c:v>
                </c:pt>
                <c:pt idx="1444">
                  <c:v>42272</c:v>
                </c:pt>
                <c:pt idx="1445">
                  <c:v>42275</c:v>
                </c:pt>
                <c:pt idx="1446">
                  <c:v>42276</c:v>
                </c:pt>
                <c:pt idx="1447">
                  <c:v>42277</c:v>
                </c:pt>
                <c:pt idx="1448">
                  <c:v>42278</c:v>
                </c:pt>
                <c:pt idx="1449">
                  <c:v>42279</c:v>
                </c:pt>
                <c:pt idx="1450">
                  <c:v>42282</c:v>
                </c:pt>
                <c:pt idx="1451">
                  <c:v>42283</c:v>
                </c:pt>
                <c:pt idx="1452">
                  <c:v>42284</c:v>
                </c:pt>
                <c:pt idx="1453">
                  <c:v>42285</c:v>
                </c:pt>
                <c:pt idx="1454">
                  <c:v>42286</c:v>
                </c:pt>
                <c:pt idx="1455">
                  <c:v>42290</c:v>
                </c:pt>
                <c:pt idx="1456">
                  <c:v>42291</c:v>
                </c:pt>
                <c:pt idx="1457">
                  <c:v>42292</c:v>
                </c:pt>
                <c:pt idx="1458">
                  <c:v>42293</c:v>
                </c:pt>
                <c:pt idx="1459">
                  <c:v>42296</c:v>
                </c:pt>
                <c:pt idx="1460">
                  <c:v>42297</c:v>
                </c:pt>
                <c:pt idx="1461">
                  <c:v>42298</c:v>
                </c:pt>
                <c:pt idx="1462">
                  <c:v>42299</c:v>
                </c:pt>
                <c:pt idx="1463">
                  <c:v>42300</c:v>
                </c:pt>
                <c:pt idx="1464">
                  <c:v>42303</c:v>
                </c:pt>
                <c:pt idx="1465">
                  <c:v>42304</c:v>
                </c:pt>
                <c:pt idx="1466">
                  <c:v>42305</c:v>
                </c:pt>
                <c:pt idx="1467">
                  <c:v>42306</c:v>
                </c:pt>
                <c:pt idx="1468">
                  <c:v>42307</c:v>
                </c:pt>
                <c:pt idx="1469">
                  <c:v>42311</c:v>
                </c:pt>
                <c:pt idx="1470">
                  <c:v>42312</c:v>
                </c:pt>
                <c:pt idx="1471">
                  <c:v>42313</c:v>
                </c:pt>
                <c:pt idx="1472">
                  <c:v>42314</c:v>
                </c:pt>
                <c:pt idx="1473">
                  <c:v>42317</c:v>
                </c:pt>
                <c:pt idx="1474">
                  <c:v>42318</c:v>
                </c:pt>
                <c:pt idx="1475">
                  <c:v>42319</c:v>
                </c:pt>
                <c:pt idx="1476">
                  <c:v>42320</c:v>
                </c:pt>
                <c:pt idx="1477">
                  <c:v>42321</c:v>
                </c:pt>
                <c:pt idx="1478">
                  <c:v>42324</c:v>
                </c:pt>
                <c:pt idx="1479">
                  <c:v>42325</c:v>
                </c:pt>
                <c:pt idx="1480">
                  <c:v>42326</c:v>
                </c:pt>
                <c:pt idx="1481">
                  <c:v>42327</c:v>
                </c:pt>
                <c:pt idx="1482">
                  <c:v>42328</c:v>
                </c:pt>
                <c:pt idx="1483">
                  <c:v>42331</c:v>
                </c:pt>
                <c:pt idx="1484">
                  <c:v>42332</c:v>
                </c:pt>
                <c:pt idx="1485">
                  <c:v>42333</c:v>
                </c:pt>
                <c:pt idx="1486">
                  <c:v>42334</c:v>
                </c:pt>
                <c:pt idx="1487">
                  <c:v>42335</c:v>
                </c:pt>
                <c:pt idx="1488">
                  <c:v>42338</c:v>
                </c:pt>
                <c:pt idx="1489">
                  <c:v>42339</c:v>
                </c:pt>
                <c:pt idx="1490">
                  <c:v>42340</c:v>
                </c:pt>
                <c:pt idx="1491">
                  <c:v>42341</c:v>
                </c:pt>
                <c:pt idx="1492">
                  <c:v>42342</c:v>
                </c:pt>
                <c:pt idx="1493">
                  <c:v>42345</c:v>
                </c:pt>
                <c:pt idx="1494">
                  <c:v>42346</c:v>
                </c:pt>
                <c:pt idx="1495">
                  <c:v>42347</c:v>
                </c:pt>
                <c:pt idx="1496">
                  <c:v>42348</c:v>
                </c:pt>
                <c:pt idx="1497">
                  <c:v>42349</c:v>
                </c:pt>
                <c:pt idx="1498">
                  <c:v>42352</c:v>
                </c:pt>
                <c:pt idx="1499">
                  <c:v>42353</c:v>
                </c:pt>
                <c:pt idx="1500">
                  <c:v>42354</c:v>
                </c:pt>
                <c:pt idx="1501">
                  <c:v>42355</c:v>
                </c:pt>
                <c:pt idx="1502">
                  <c:v>42356</c:v>
                </c:pt>
                <c:pt idx="1503">
                  <c:v>42359</c:v>
                </c:pt>
                <c:pt idx="1504">
                  <c:v>42360</c:v>
                </c:pt>
                <c:pt idx="1505">
                  <c:v>42361</c:v>
                </c:pt>
                <c:pt idx="1506">
                  <c:v>42362</c:v>
                </c:pt>
                <c:pt idx="1507">
                  <c:v>42366</c:v>
                </c:pt>
                <c:pt idx="1508">
                  <c:v>42367</c:v>
                </c:pt>
                <c:pt idx="1509">
                  <c:v>42368</c:v>
                </c:pt>
                <c:pt idx="1510">
                  <c:v>42369</c:v>
                </c:pt>
                <c:pt idx="1511">
                  <c:v>42373</c:v>
                </c:pt>
                <c:pt idx="1512">
                  <c:v>42374</c:v>
                </c:pt>
                <c:pt idx="1513">
                  <c:v>42375</c:v>
                </c:pt>
                <c:pt idx="1514">
                  <c:v>42376</c:v>
                </c:pt>
                <c:pt idx="1515">
                  <c:v>42377</c:v>
                </c:pt>
                <c:pt idx="1516">
                  <c:v>42380</c:v>
                </c:pt>
                <c:pt idx="1517">
                  <c:v>42381</c:v>
                </c:pt>
                <c:pt idx="1518">
                  <c:v>42382</c:v>
                </c:pt>
                <c:pt idx="1519">
                  <c:v>42383</c:v>
                </c:pt>
                <c:pt idx="1520">
                  <c:v>42384</c:v>
                </c:pt>
                <c:pt idx="1521">
                  <c:v>42387</c:v>
                </c:pt>
                <c:pt idx="1522">
                  <c:v>42388</c:v>
                </c:pt>
                <c:pt idx="1523">
                  <c:v>42389</c:v>
                </c:pt>
                <c:pt idx="1524">
                  <c:v>42390</c:v>
                </c:pt>
                <c:pt idx="1525">
                  <c:v>42391</c:v>
                </c:pt>
                <c:pt idx="1526">
                  <c:v>42394</c:v>
                </c:pt>
                <c:pt idx="1527">
                  <c:v>42395</c:v>
                </c:pt>
                <c:pt idx="1528">
                  <c:v>42396</c:v>
                </c:pt>
                <c:pt idx="1529">
                  <c:v>42397</c:v>
                </c:pt>
                <c:pt idx="1530">
                  <c:v>42398</c:v>
                </c:pt>
                <c:pt idx="1531">
                  <c:v>42401</c:v>
                </c:pt>
                <c:pt idx="1532">
                  <c:v>42402</c:v>
                </c:pt>
                <c:pt idx="1533">
                  <c:v>42403</c:v>
                </c:pt>
                <c:pt idx="1534">
                  <c:v>42404</c:v>
                </c:pt>
                <c:pt idx="1535">
                  <c:v>42405</c:v>
                </c:pt>
                <c:pt idx="1536">
                  <c:v>42410</c:v>
                </c:pt>
                <c:pt idx="1537">
                  <c:v>42411</c:v>
                </c:pt>
                <c:pt idx="1538">
                  <c:v>42412</c:v>
                </c:pt>
                <c:pt idx="1539">
                  <c:v>42415</c:v>
                </c:pt>
                <c:pt idx="1540">
                  <c:v>42416</c:v>
                </c:pt>
                <c:pt idx="1541">
                  <c:v>42417</c:v>
                </c:pt>
                <c:pt idx="1542">
                  <c:v>42418</c:v>
                </c:pt>
                <c:pt idx="1543">
                  <c:v>42419</c:v>
                </c:pt>
                <c:pt idx="1544">
                  <c:v>42422</c:v>
                </c:pt>
                <c:pt idx="1545">
                  <c:v>42423</c:v>
                </c:pt>
                <c:pt idx="1546">
                  <c:v>42424</c:v>
                </c:pt>
                <c:pt idx="1547">
                  <c:v>42425</c:v>
                </c:pt>
                <c:pt idx="1548">
                  <c:v>42426</c:v>
                </c:pt>
                <c:pt idx="1549">
                  <c:v>42429</c:v>
                </c:pt>
                <c:pt idx="1550">
                  <c:v>42430</c:v>
                </c:pt>
                <c:pt idx="1551">
                  <c:v>42431</c:v>
                </c:pt>
                <c:pt idx="1552">
                  <c:v>42432</c:v>
                </c:pt>
                <c:pt idx="1553">
                  <c:v>42433</c:v>
                </c:pt>
                <c:pt idx="1554">
                  <c:v>42436</c:v>
                </c:pt>
                <c:pt idx="1555">
                  <c:v>42437</c:v>
                </c:pt>
                <c:pt idx="1556">
                  <c:v>42438</c:v>
                </c:pt>
                <c:pt idx="1557">
                  <c:v>42439</c:v>
                </c:pt>
                <c:pt idx="1558">
                  <c:v>42440</c:v>
                </c:pt>
                <c:pt idx="1559">
                  <c:v>42443</c:v>
                </c:pt>
                <c:pt idx="1560">
                  <c:v>42444</c:v>
                </c:pt>
                <c:pt idx="1561">
                  <c:v>42445</c:v>
                </c:pt>
                <c:pt idx="1562">
                  <c:v>42446</c:v>
                </c:pt>
                <c:pt idx="1563">
                  <c:v>42447</c:v>
                </c:pt>
                <c:pt idx="1564">
                  <c:v>42450</c:v>
                </c:pt>
                <c:pt idx="1565">
                  <c:v>42451</c:v>
                </c:pt>
                <c:pt idx="1566">
                  <c:v>42452</c:v>
                </c:pt>
                <c:pt idx="1567">
                  <c:v>42453</c:v>
                </c:pt>
                <c:pt idx="1568">
                  <c:v>42457</c:v>
                </c:pt>
                <c:pt idx="1569">
                  <c:v>42458</c:v>
                </c:pt>
                <c:pt idx="1570">
                  <c:v>42459</c:v>
                </c:pt>
                <c:pt idx="1571">
                  <c:v>42460</c:v>
                </c:pt>
                <c:pt idx="1572">
                  <c:v>42461</c:v>
                </c:pt>
                <c:pt idx="1573">
                  <c:v>42464</c:v>
                </c:pt>
                <c:pt idx="1574">
                  <c:v>42465</c:v>
                </c:pt>
                <c:pt idx="1575">
                  <c:v>42466</c:v>
                </c:pt>
                <c:pt idx="1576">
                  <c:v>42467</c:v>
                </c:pt>
                <c:pt idx="1577">
                  <c:v>42468</c:v>
                </c:pt>
                <c:pt idx="1578">
                  <c:v>42471</c:v>
                </c:pt>
                <c:pt idx="1579">
                  <c:v>42472</c:v>
                </c:pt>
                <c:pt idx="1580">
                  <c:v>42473</c:v>
                </c:pt>
                <c:pt idx="1581">
                  <c:v>42474</c:v>
                </c:pt>
                <c:pt idx="1582">
                  <c:v>42475</c:v>
                </c:pt>
                <c:pt idx="1583">
                  <c:v>42478</c:v>
                </c:pt>
                <c:pt idx="1584">
                  <c:v>42479</c:v>
                </c:pt>
                <c:pt idx="1585">
                  <c:v>42480</c:v>
                </c:pt>
                <c:pt idx="1586">
                  <c:v>42482</c:v>
                </c:pt>
                <c:pt idx="1587">
                  <c:v>42485</c:v>
                </c:pt>
                <c:pt idx="1588">
                  <c:v>42486</c:v>
                </c:pt>
                <c:pt idx="1589">
                  <c:v>42487</c:v>
                </c:pt>
                <c:pt idx="1590">
                  <c:v>42488</c:v>
                </c:pt>
                <c:pt idx="1591">
                  <c:v>42489</c:v>
                </c:pt>
                <c:pt idx="1592">
                  <c:v>42492</c:v>
                </c:pt>
                <c:pt idx="1593">
                  <c:v>42493</c:v>
                </c:pt>
                <c:pt idx="1594">
                  <c:v>42494</c:v>
                </c:pt>
                <c:pt idx="1595">
                  <c:v>42495</c:v>
                </c:pt>
                <c:pt idx="1596">
                  <c:v>42496</c:v>
                </c:pt>
                <c:pt idx="1597">
                  <c:v>42499</c:v>
                </c:pt>
                <c:pt idx="1598">
                  <c:v>42500</c:v>
                </c:pt>
                <c:pt idx="1599">
                  <c:v>42501</c:v>
                </c:pt>
                <c:pt idx="1600">
                  <c:v>42502</c:v>
                </c:pt>
                <c:pt idx="1601">
                  <c:v>42503</c:v>
                </c:pt>
                <c:pt idx="1602">
                  <c:v>42506</c:v>
                </c:pt>
                <c:pt idx="1603">
                  <c:v>42507</c:v>
                </c:pt>
                <c:pt idx="1604">
                  <c:v>42508</c:v>
                </c:pt>
                <c:pt idx="1605">
                  <c:v>42509</c:v>
                </c:pt>
                <c:pt idx="1606">
                  <c:v>42510</c:v>
                </c:pt>
                <c:pt idx="1607">
                  <c:v>42513</c:v>
                </c:pt>
                <c:pt idx="1608">
                  <c:v>42514</c:v>
                </c:pt>
                <c:pt idx="1609">
                  <c:v>42515</c:v>
                </c:pt>
                <c:pt idx="1610">
                  <c:v>42517</c:v>
                </c:pt>
                <c:pt idx="1611">
                  <c:v>42520</c:v>
                </c:pt>
                <c:pt idx="1612">
                  <c:v>42521</c:v>
                </c:pt>
                <c:pt idx="1613">
                  <c:v>42522</c:v>
                </c:pt>
                <c:pt idx="1614">
                  <c:v>42523</c:v>
                </c:pt>
                <c:pt idx="1615">
                  <c:v>42524</c:v>
                </c:pt>
                <c:pt idx="1616">
                  <c:v>42527</c:v>
                </c:pt>
                <c:pt idx="1617">
                  <c:v>42528</c:v>
                </c:pt>
                <c:pt idx="1618">
                  <c:v>42529</c:v>
                </c:pt>
                <c:pt idx="1619">
                  <c:v>42530</c:v>
                </c:pt>
                <c:pt idx="1620">
                  <c:v>42531</c:v>
                </c:pt>
                <c:pt idx="1621">
                  <c:v>42534</c:v>
                </c:pt>
                <c:pt idx="1622">
                  <c:v>42535</c:v>
                </c:pt>
                <c:pt idx="1623">
                  <c:v>42536</c:v>
                </c:pt>
                <c:pt idx="1624">
                  <c:v>42537</c:v>
                </c:pt>
                <c:pt idx="1625">
                  <c:v>42538</c:v>
                </c:pt>
                <c:pt idx="1626">
                  <c:v>42541</c:v>
                </c:pt>
                <c:pt idx="1627">
                  <c:v>42542</c:v>
                </c:pt>
                <c:pt idx="1628">
                  <c:v>42543</c:v>
                </c:pt>
                <c:pt idx="1629">
                  <c:v>42544</c:v>
                </c:pt>
                <c:pt idx="1630">
                  <c:v>42545</c:v>
                </c:pt>
                <c:pt idx="1631">
                  <c:v>42548</c:v>
                </c:pt>
                <c:pt idx="1632">
                  <c:v>42549</c:v>
                </c:pt>
                <c:pt idx="1633">
                  <c:v>42550</c:v>
                </c:pt>
                <c:pt idx="1634">
                  <c:v>42551</c:v>
                </c:pt>
                <c:pt idx="1635">
                  <c:v>42552</c:v>
                </c:pt>
                <c:pt idx="1636">
                  <c:v>42555</c:v>
                </c:pt>
                <c:pt idx="1637">
                  <c:v>42556</c:v>
                </c:pt>
                <c:pt idx="1638">
                  <c:v>42557</c:v>
                </c:pt>
                <c:pt idx="1639">
                  <c:v>42558</c:v>
                </c:pt>
                <c:pt idx="1640">
                  <c:v>42559</c:v>
                </c:pt>
                <c:pt idx="1641">
                  <c:v>42562</c:v>
                </c:pt>
                <c:pt idx="1642">
                  <c:v>42563</c:v>
                </c:pt>
                <c:pt idx="1643">
                  <c:v>42564</c:v>
                </c:pt>
                <c:pt idx="1644">
                  <c:v>42565</c:v>
                </c:pt>
                <c:pt idx="1645">
                  <c:v>42566</c:v>
                </c:pt>
                <c:pt idx="1646">
                  <c:v>42569</c:v>
                </c:pt>
                <c:pt idx="1647">
                  <c:v>42570</c:v>
                </c:pt>
                <c:pt idx="1648">
                  <c:v>42571</c:v>
                </c:pt>
                <c:pt idx="1649">
                  <c:v>42572</c:v>
                </c:pt>
                <c:pt idx="1650">
                  <c:v>42573</c:v>
                </c:pt>
                <c:pt idx="1651">
                  <c:v>42576</c:v>
                </c:pt>
                <c:pt idx="1652">
                  <c:v>42577</c:v>
                </c:pt>
                <c:pt idx="1653">
                  <c:v>42578</c:v>
                </c:pt>
                <c:pt idx="1654">
                  <c:v>42579</c:v>
                </c:pt>
                <c:pt idx="1655">
                  <c:v>42580</c:v>
                </c:pt>
                <c:pt idx="1656">
                  <c:v>42583</c:v>
                </c:pt>
                <c:pt idx="1657">
                  <c:v>42584</c:v>
                </c:pt>
                <c:pt idx="1658">
                  <c:v>42585</c:v>
                </c:pt>
                <c:pt idx="1659">
                  <c:v>42586</c:v>
                </c:pt>
                <c:pt idx="1660">
                  <c:v>42587</c:v>
                </c:pt>
                <c:pt idx="1661">
                  <c:v>42590</c:v>
                </c:pt>
                <c:pt idx="1662">
                  <c:v>42591</c:v>
                </c:pt>
                <c:pt idx="1663">
                  <c:v>42592</c:v>
                </c:pt>
                <c:pt idx="1664">
                  <c:v>42593</c:v>
                </c:pt>
                <c:pt idx="1665">
                  <c:v>42594</c:v>
                </c:pt>
                <c:pt idx="1666">
                  <c:v>42597</c:v>
                </c:pt>
                <c:pt idx="1667">
                  <c:v>42598</c:v>
                </c:pt>
                <c:pt idx="1668">
                  <c:v>42599</c:v>
                </c:pt>
                <c:pt idx="1669">
                  <c:v>42600</c:v>
                </c:pt>
                <c:pt idx="1670">
                  <c:v>42601</c:v>
                </c:pt>
                <c:pt idx="1671">
                  <c:v>42604</c:v>
                </c:pt>
                <c:pt idx="1672">
                  <c:v>42605</c:v>
                </c:pt>
                <c:pt idx="1673">
                  <c:v>42606</c:v>
                </c:pt>
                <c:pt idx="1674">
                  <c:v>42607</c:v>
                </c:pt>
                <c:pt idx="1675">
                  <c:v>42608</c:v>
                </c:pt>
                <c:pt idx="1676">
                  <c:v>42611</c:v>
                </c:pt>
                <c:pt idx="1677">
                  <c:v>42612</c:v>
                </c:pt>
                <c:pt idx="1678">
                  <c:v>42613</c:v>
                </c:pt>
                <c:pt idx="1679">
                  <c:v>42614</c:v>
                </c:pt>
                <c:pt idx="1680">
                  <c:v>42615</c:v>
                </c:pt>
                <c:pt idx="1681">
                  <c:v>42618</c:v>
                </c:pt>
                <c:pt idx="1682">
                  <c:v>42619</c:v>
                </c:pt>
                <c:pt idx="1683">
                  <c:v>42621</c:v>
                </c:pt>
                <c:pt idx="1684">
                  <c:v>42622</c:v>
                </c:pt>
                <c:pt idx="1685">
                  <c:v>42625</c:v>
                </c:pt>
                <c:pt idx="1686">
                  <c:v>42626</c:v>
                </c:pt>
                <c:pt idx="1687">
                  <c:v>42627</c:v>
                </c:pt>
                <c:pt idx="1688">
                  <c:v>42628</c:v>
                </c:pt>
                <c:pt idx="1689">
                  <c:v>42629</c:v>
                </c:pt>
                <c:pt idx="1690">
                  <c:v>42632</c:v>
                </c:pt>
                <c:pt idx="1691">
                  <c:v>42633</c:v>
                </c:pt>
                <c:pt idx="1692">
                  <c:v>42634</c:v>
                </c:pt>
                <c:pt idx="1693">
                  <c:v>42635</c:v>
                </c:pt>
                <c:pt idx="1694">
                  <c:v>42636</c:v>
                </c:pt>
                <c:pt idx="1695">
                  <c:v>42639</c:v>
                </c:pt>
                <c:pt idx="1696">
                  <c:v>42640</c:v>
                </c:pt>
                <c:pt idx="1697">
                  <c:v>42641</c:v>
                </c:pt>
                <c:pt idx="1698">
                  <c:v>42642</c:v>
                </c:pt>
                <c:pt idx="1699">
                  <c:v>42643</c:v>
                </c:pt>
                <c:pt idx="1700">
                  <c:v>42646</c:v>
                </c:pt>
                <c:pt idx="1701">
                  <c:v>42647</c:v>
                </c:pt>
                <c:pt idx="1702">
                  <c:v>42648</c:v>
                </c:pt>
                <c:pt idx="1703">
                  <c:v>42649</c:v>
                </c:pt>
                <c:pt idx="1704">
                  <c:v>42650</c:v>
                </c:pt>
                <c:pt idx="1705">
                  <c:v>42653</c:v>
                </c:pt>
                <c:pt idx="1706">
                  <c:v>42654</c:v>
                </c:pt>
                <c:pt idx="1707">
                  <c:v>42656</c:v>
                </c:pt>
                <c:pt idx="1708">
                  <c:v>42657</c:v>
                </c:pt>
                <c:pt idx="1709">
                  <c:v>42660</c:v>
                </c:pt>
                <c:pt idx="1710">
                  <c:v>42661</c:v>
                </c:pt>
                <c:pt idx="1711">
                  <c:v>42662</c:v>
                </c:pt>
                <c:pt idx="1712">
                  <c:v>42663</c:v>
                </c:pt>
                <c:pt idx="1713">
                  <c:v>42664</c:v>
                </c:pt>
                <c:pt idx="1714">
                  <c:v>42667</c:v>
                </c:pt>
                <c:pt idx="1715">
                  <c:v>42668</c:v>
                </c:pt>
                <c:pt idx="1716">
                  <c:v>42669</c:v>
                </c:pt>
                <c:pt idx="1717">
                  <c:v>42670</c:v>
                </c:pt>
                <c:pt idx="1718">
                  <c:v>42671</c:v>
                </c:pt>
                <c:pt idx="1719">
                  <c:v>42674</c:v>
                </c:pt>
                <c:pt idx="1720">
                  <c:v>42675</c:v>
                </c:pt>
                <c:pt idx="1721">
                  <c:v>42677</c:v>
                </c:pt>
                <c:pt idx="1722">
                  <c:v>42678</c:v>
                </c:pt>
                <c:pt idx="1723">
                  <c:v>42681</c:v>
                </c:pt>
                <c:pt idx="1724">
                  <c:v>42682</c:v>
                </c:pt>
                <c:pt idx="1725">
                  <c:v>42683</c:v>
                </c:pt>
                <c:pt idx="1726">
                  <c:v>42684</c:v>
                </c:pt>
                <c:pt idx="1727">
                  <c:v>42685</c:v>
                </c:pt>
                <c:pt idx="1728">
                  <c:v>42688</c:v>
                </c:pt>
                <c:pt idx="1729">
                  <c:v>42690</c:v>
                </c:pt>
                <c:pt idx="1730">
                  <c:v>42691</c:v>
                </c:pt>
                <c:pt idx="1731">
                  <c:v>42692</c:v>
                </c:pt>
                <c:pt idx="1732">
                  <c:v>42695</c:v>
                </c:pt>
                <c:pt idx="1733">
                  <c:v>42696</c:v>
                </c:pt>
                <c:pt idx="1734">
                  <c:v>42697</c:v>
                </c:pt>
                <c:pt idx="1735">
                  <c:v>42698</c:v>
                </c:pt>
                <c:pt idx="1736">
                  <c:v>42699</c:v>
                </c:pt>
                <c:pt idx="1737">
                  <c:v>42702</c:v>
                </c:pt>
                <c:pt idx="1738">
                  <c:v>42703</c:v>
                </c:pt>
                <c:pt idx="1739">
                  <c:v>42704</c:v>
                </c:pt>
                <c:pt idx="1740">
                  <c:v>42705</c:v>
                </c:pt>
                <c:pt idx="1741">
                  <c:v>42706</c:v>
                </c:pt>
                <c:pt idx="1742">
                  <c:v>42709</c:v>
                </c:pt>
                <c:pt idx="1743">
                  <c:v>42710</c:v>
                </c:pt>
                <c:pt idx="1744">
                  <c:v>42711</c:v>
                </c:pt>
                <c:pt idx="1745">
                  <c:v>42712</c:v>
                </c:pt>
                <c:pt idx="1746">
                  <c:v>42713</c:v>
                </c:pt>
                <c:pt idx="1747">
                  <c:v>42716</c:v>
                </c:pt>
                <c:pt idx="1748">
                  <c:v>42717</c:v>
                </c:pt>
                <c:pt idx="1749">
                  <c:v>42718</c:v>
                </c:pt>
                <c:pt idx="1750">
                  <c:v>42719</c:v>
                </c:pt>
                <c:pt idx="1751">
                  <c:v>42720</c:v>
                </c:pt>
                <c:pt idx="1752">
                  <c:v>42723</c:v>
                </c:pt>
                <c:pt idx="1753">
                  <c:v>42724</c:v>
                </c:pt>
                <c:pt idx="1754">
                  <c:v>42725</c:v>
                </c:pt>
                <c:pt idx="1755">
                  <c:v>42726</c:v>
                </c:pt>
                <c:pt idx="1756">
                  <c:v>42727</c:v>
                </c:pt>
                <c:pt idx="1757">
                  <c:v>42730</c:v>
                </c:pt>
                <c:pt idx="1758">
                  <c:v>42731</c:v>
                </c:pt>
                <c:pt idx="1759">
                  <c:v>42732</c:v>
                </c:pt>
                <c:pt idx="1760">
                  <c:v>42733</c:v>
                </c:pt>
                <c:pt idx="1761">
                  <c:v>42734</c:v>
                </c:pt>
                <c:pt idx="1762">
                  <c:v>42737</c:v>
                </c:pt>
                <c:pt idx="1763">
                  <c:v>42738</c:v>
                </c:pt>
                <c:pt idx="1764">
                  <c:v>42739</c:v>
                </c:pt>
                <c:pt idx="1765">
                  <c:v>42740</c:v>
                </c:pt>
                <c:pt idx="1766">
                  <c:v>42741</c:v>
                </c:pt>
                <c:pt idx="1767">
                  <c:v>42744</c:v>
                </c:pt>
                <c:pt idx="1768">
                  <c:v>42745</c:v>
                </c:pt>
                <c:pt idx="1769">
                  <c:v>42746</c:v>
                </c:pt>
                <c:pt idx="1770">
                  <c:v>42747</c:v>
                </c:pt>
                <c:pt idx="1771">
                  <c:v>42748</c:v>
                </c:pt>
                <c:pt idx="1772">
                  <c:v>42751</c:v>
                </c:pt>
                <c:pt idx="1773">
                  <c:v>42752</c:v>
                </c:pt>
                <c:pt idx="1774">
                  <c:v>42753</c:v>
                </c:pt>
                <c:pt idx="1775">
                  <c:v>42754</c:v>
                </c:pt>
                <c:pt idx="1776">
                  <c:v>42755</c:v>
                </c:pt>
                <c:pt idx="1777">
                  <c:v>42758</c:v>
                </c:pt>
                <c:pt idx="1778">
                  <c:v>42759</c:v>
                </c:pt>
                <c:pt idx="1779">
                  <c:v>42760</c:v>
                </c:pt>
                <c:pt idx="1780">
                  <c:v>42761</c:v>
                </c:pt>
                <c:pt idx="1781">
                  <c:v>42762</c:v>
                </c:pt>
                <c:pt idx="1782">
                  <c:v>42765</c:v>
                </c:pt>
                <c:pt idx="1783">
                  <c:v>42766</c:v>
                </c:pt>
                <c:pt idx="1784">
                  <c:v>42767</c:v>
                </c:pt>
                <c:pt idx="1785">
                  <c:v>42768</c:v>
                </c:pt>
                <c:pt idx="1786">
                  <c:v>42769</c:v>
                </c:pt>
                <c:pt idx="1787">
                  <c:v>42772</c:v>
                </c:pt>
                <c:pt idx="1788">
                  <c:v>42773</c:v>
                </c:pt>
                <c:pt idx="1789">
                  <c:v>42774</c:v>
                </c:pt>
                <c:pt idx="1790">
                  <c:v>42775</c:v>
                </c:pt>
                <c:pt idx="1791">
                  <c:v>42776</c:v>
                </c:pt>
                <c:pt idx="1792">
                  <c:v>42779</c:v>
                </c:pt>
                <c:pt idx="1793">
                  <c:v>42780</c:v>
                </c:pt>
                <c:pt idx="1794">
                  <c:v>42781</c:v>
                </c:pt>
                <c:pt idx="1795">
                  <c:v>42782</c:v>
                </c:pt>
                <c:pt idx="1796">
                  <c:v>42783</c:v>
                </c:pt>
                <c:pt idx="1797">
                  <c:v>42786</c:v>
                </c:pt>
                <c:pt idx="1798">
                  <c:v>42787</c:v>
                </c:pt>
                <c:pt idx="1799">
                  <c:v>42788</c:v>
                </c:pt>
                <c:pt idx="1800">
                  <c:v>42789</c:v>
                </c:pt>
                <c:pt idx="1801">
                  <c:v>42790</c:v>
                </c:pt>
                <c:pt idx="1802">
                  <c:v>42795</c:v>
                </c:pt>
                <c:pt idx="1803">
                  <c:v>42796</c:v>
                </c:pt>
                <c:pt idx="1804">
                  <c:v>42797</c:v>
                </c:pt>
                <c:pt idx="1805">
                  <c:v>42800</c:v>
                </c:pt>
                <c:pt idx="1806">
                  <c:v>42801</c:v>
                </c:pt>
                <c:pt idx="1807">
                  <c:v>42802</c:v>
                </c:pt>
                <c:pt idx="1808">
                  <c:v>42803</c:v>
                </c:pt>
                <c:pt idx="1809">
                  <c:v>42804</c:v>
                </c:pt>
                <c:pt idx="1810">
                  <c:v>42807</c:v>
                </c:pt>
                <c:pt idx="1811">
                  <c:v>42808</c:v>
                </c:pt>
                <c:pt idx="1812">
                  <c:v>42809</c:v>
                </c:pt>
                <c:pt idx="1813">
                  <c:v>42810</c:v>
                </c:pt>
                <c:pt idx="1814">
                  <c:v>42811</c:v>
                </c:pt>
                <c:pt idx="1815">
                  <c:v>42814</c:v>
                </c:pt>
                <c:pt idx="1816">
                  <c:v>42815</c:v>
                </c:pt>
                <c:pt idx="1817">
                  <c:v>42816</c:v>
                </c:pt>
                <c:pt idx="1818">
                  <c:v>42817</c:v>
                </c:pt>
                <c:pt idx="1819">
                  <c:v>42818</c:v>
                </c:pt>
                <c:pt idx="1820">
                  <c:v>42821</c:v>
                </c:pt>
                <c:pt idx="1821">
                  <c:v>42822</c:v>
                </c:pt>
                <c:pt idx="1822">
                  <c:v>42823</c:v>
                </c:pt>
                <c:pt idx="1823">
                  <c:v>42824</c:v>
                </c:pt>
                <c:pt idx="1824">
                  <c:v>42825</c:v>
                </c:pt>
                <c:pt idx="1825">
                  <c:v>42828</c:v>
                </c:pt>
                <c:pt idx="1826">
                  <c:v>42829</c:v>
                </c:pt>
                <c:pt idx="1827">
                  <c:v>42830</c:v>
                </c:pt>
                <c:pt idx="1828">
                  <c:v>42831</c:v>
                </c:pt>
                <c:pt idx="1829">
                  <c:v>42832</c:v>
                </c:pt>
                <c:pt idx="1830">
                  <c:v>42835</c:v>
                </c:pt>
                <c:pt idx="1831">
                  <c:v>42836</c:v>
                </c:pt>
                <c:pt idx="1832">
                  <c:v>42837</c:v>
                </c:pt>
                <c:pt idx="1833">
                  <c:v>42838</c:v>
                </c:pt>
                <c:pt idx="1834">
                  <c:v>42842</c:v>
                </c:pt>
                <c:pt idx="1835">
                  <c:v>42843</c:v>
                </c:pt>
                <c:pt idx="1836">
                  <c:v>42844</c:v>
                </c:pt>
                <c:pt idx="1837">
                  <c:v>42845</c:v>
                </c:pt>
                <c:pt idx="1838">
                  <c:v>42849</c:v>
                </c:pt>
                <c:pt idx="1839">
                  <c:v>42850</c:v>
                </c:pt>
                <c:pt idx="1840">
                  <c:v>42851</c:v>
                </c:pt>
                <c:pt idx="1841">
                  <c:v>42852</c:v>
                </c:pt>
                <c:pt idx="1842">
                  <c:v>42853</c:v>
                </c:pt>
                <c:pt idx="1843">
                  <c:v>42857</c:v>
                </c:pt>
                <c:pt idx="1844">
                  <c:v>42858</c:v>
                </c:pt>
                <c:pt idx="1845">
                  <c:v>42859</c:v>
                </c:pt>
                <c:pt idx="1846">
                  <c:v>42860</c:v>
                </c:pt>
                <c:pt idx="1847">
                  <c:v>42863</c:v>
                </c:pt>
                <c:pt idx="1848">
                  <c:v>42864</c:v>
                </c:pt>
                <c:pt idx="1849">
                  <c:v>42865</c:v>
                </c:pt>
                <c:pt idx="1850">
                  <c:v>42866</c:v>
                </c:pt>
                <c:pt idx="1851">
                  <c:v>42867</c:v>
                </c:pt>
                <c:pt idx="1852">
                  <c:v>42870</c:v>
                </c:pt>
                <c:pt idx="1853">
                  <c:v>42871</c:v>
                </c:pt>
                <c:pt idx="1854">
                  <c:v>42872</c:v>
                </c:pt>
                <c:pt idx="1855">
                  <c:v>42873</c:v>
                </c:pt>
                <c:pt idx="1856">
                  <c:v>42874</c:v>
                </c:pt>
                <c:pt idx="1857">
                  <c:v>42877</c:v>
                </c:pt>
                <c:pt idx="1858">
                  <c:v>42878</c:v>
                </c:pt>
                <c:pt idx="1859">
                  <c:v>42879</c:v>
                </c:pt>
                <c:pt idx="1860">
                  <c:v>42880</c:v>
                </c:pt>
                <c:pt idx="1861">
                  <c:v>42881</c:v>
                </c:pt>
                <c:pt idx="1862">
                  <c:v>42884</c:v>
                </c:pt>
                <c:pt idx="1863">
                  <c:v>42885</c:v>
                </c:pt>
                <c:pt idx="1864">
                  <c:v>42886</c:v>
                </c:pt>
                <c:pt idx="1865">
                  <c:v>42887</c:v>
                </c:pt>
                <c:pt idx="1866">
                  <c:v>42888</c:v>
                </c:pt>
                <c:pt idx="1867">
                  <c:v>42891</c:v>
                </c:pt>
                <c:pt idx="1868">
                  <c:v>42892</c:v>
                </c:pt>
                <c:pt idx="1869">
                  <c:v>42893</c:v>
                </c:pt>
                <c:pt idx="1870">
                  <c:v>42894</c:v>
                </c:pt>
                <c:pt idx="1871">
                  <c:v>42895</c:v>
                </c:pt>
                <c:pt idx="1872">
                  <c:v>42898</c:v>
                </c:pt>
                <c:pt idx="1873">
                  <c:v>42899</c:v>
                </c:pt>
                <c:pt idx="1874">
                  <c:v>42900</c:v>
                </c:pt>
                <c:pt idx="1875">
                  <c:v>42902</c:v>
                </c:pt>
                <c:pt idx="1876">
                  <c:v>42905</c:v>
                </c:pt>
                <c:pt idx="1877">
                  <c:v>42906</c:v>
                </c:pt>
                <c:pt idx="1878">
                  <c:v>42907</c:v>
                </c:pt>
                <c:pt idx="1879">
                  <c:v>42908</c:v>
                </c:pt>
                <c:pt idx="1880">
                  <c:v>42909</c:v>
                </c:pt>
                <c:pt idx="1881">
                  <c:v>42912</c:v>
                </c:pt>
                <c:pt idx="1882">
                  <c:v>42913</c:v>
                </c:pt>
                <c:pt idx="1883">
                  <c:v>42914</c:v>
                </c:pt>
                <c:pt idx="1884">
                  <c:v>42915</c:v>
                </c:pt>
                <c:pt idx="1885">
                  <c:v>42916</c:v>
                </c:pt>
                <c:pt idx="1886">
                  <c:v>42919</c:v>
                </c:pt>
                <c:pt idx="1887">
                  <c:v>42920</c:v>
                </c:pt>
                <c:pt idx="1888">
                  <c:v>42921</c:v>
                </c:pt>
                <c:pt idx="1889">
                  <c:v>42922</c:v>
                </c:pt>
                <c:pt idx="1890">
                  <c:v>42923</c:v>
                </c:pt>
                <c:pt idx="1891">
                  <c:v>42926</c:v>
                </c:pt>
                <c:pt idx="1892">
                  <c:v>42927</c:v>
                </c:pt>
                <c:pt idx="1893">
                  <c:v>42928</c:v>
                </c:pt>
                <c:pt idx="1894">
                  <c:v>42929</c:v>
                </c:pt>
                <c:pt idx="1895">
                  <c:v>42930</c:v>
                </c:pt>
                <c:pt idx="1896">
                  <c:v>42933</c:v>
                </c:pt>
                <c:pt idx="1897">
                  <c:v>42934</c:v>
                </c:pt>
                <c:pt idx="1898">
                  <c:v>42935</c:v>
                </c:pt>
                <c:pt idx="1899">
                  <c:v>42936</c:v>
                </c:pt>
                <c:pt idx="1900">
                  <c:v>42937</c:v>
                </c:pt>
                <c:pt idx="1901">
                  <c:v>42940</c:v>
                </c:pt>
                <c:pt idx="1902">
                  <c:v>42941</c:v>
                </c:pt>
                <c:pt idx="1903">
                  <c:v>42942</c:v>
                </c:pt>
                <c:pt idx="1904">
                  <c:v>42943</c:v>
                </c:pt>
                <c:pt idx="1905">
                  <c:v>42944</c:v>
                </c:pt>
                <c:pt idx="1906">
                  <c:v>42947</c:v>
                </c:pt>
                <c:pt idx="1907">
                  <c:v>42948</c:v>
                </c:pt>
                <c:pt idx="1908">
                  <c:v>42949</c:v>
                </c:pt>
                <c:pt idx="1909">
                  <c:v>42950</c:v>
                </c:pt>
                <c:pt idx="1910">
                  <c:v>42951</c:v>
                </c:pt>
                <c:pt idx="1911">
                  <c:v>42954</c:v>
                </c:pt>
                <c:pt idx="1912">
                  <c:v>42955</c:v>
                </c:pt>
                <c:pt idx="1913">
                  <c:v>42956</c:v>
                </c:pt>
                <c:pt idx="1914">
                  <c:v>42957</c:v>
                </c:pt>
                <c:pt idx="1915">
                  <c:v>42958</c:v>
                </c:pt>
                <c:pt idx="1916">
                  <c:v>42961</c:v>
                </c:pt>
                <c:pt idx="1917">
                  <c:v>42962</c:v>
                </c:pt>
                <c:pt idx="1918">
                  <c:v>42963</c:v>
                </c:pt>
                <c:pt idx="1919">
                  <c:v>42964</c:v>
                </c:pt>
                <c:pt idx="1920">
                  <c:v>42965</c:v>
                </c:pt>
                <c:pt idx="1921">
                  <c:v>42968</c:v>
                </c:pt>
                <c:pt idx="1922">
                  <c:v>42969</c:v>
                </c:pt>
                <c:pt idx="1923">
                  <c:v>42970</c:v>
                </c:pt>
                <c:pt idx="1924">
                  <c:v>42971</c:v>
                </c:pt>
                <c:pt idx="1925">
                  <c:v>42972</c:v>
                </c:pt>
                <c:pt idx="1926">
                  <c:v>42975</c:v>
                </c:pt>
                <c:pt idx="1927">
                  <c:v>42976</c:v>
                </c:pt>
                <c:pt idx="1928">
                  <c:v>42977</c:v>
                </c:pt>
                <c:pt idx="1929">
                  <c:v>42978</c:v>
                </c:pt>
                <c:pt idx="1930">
                  <c:v>42979</c:v>
                </c:pt>
                <c:pt idx="1931">
                  <c:v>42982</c:v>
                </c:pt>
                <c:pt idx="1932">
                  <c:v>42983</c:v>
                </c:pt>
                <c:pt idx="1933">
                  <c:v>42984</c:v>
                </c:pt>
                <c:pt idx="1934">
                  <c:v>42986</c:v>
                </c:pt>
                <c:pt idx="1935">
                  <c:v>42989</c:v>
                </c:pt>
                <c:pt idx="1936">
                  <c:v>42990</c:v>
                </c:pt>
                <c:pt idx="1937">
                  <c:v>42991</c:v>
                </c:pt>
                <c:pt idx="1938">
                  <c:v>42992</c:v>
                </c:pt>
                <c:pt idx="1939">
                  <c:v>42993</c:v>
                </c:pt>
                <c:pt idx="1940">
                  <c:v>42996</c:v>
                </c:pt>
                <c:pt idx="1941">
                  <c:v>42997</c:v>
                </c:pt>
                <c:pt idx="1942">
                  <c:v>42998</c:v>
                </c:pt>
                <c:pt idx="1943">
                  <c:v>42999</c:v>
                </c:pt>
                <c:pt idx="1944">
                  <c:v>43000</c:v>
                </c:pt>
                <c:pt idx="1945">
                  <c:v>43003</c:v>
                </c:pt>
                <c:pt idx="1946">
                  <c:v>43004</c:v>
                </c:pt>
                <c:pt idx="1947">
                  <c:v>43005</c:v>
                </c:pt>
                <c:pt idx="1948">
                  <c:v>43006</c:v>
                </c:pt>
                <c:pt idx="1949">
                  <c:v>43007</c:v>
                </c:pt>
                <c:pt idx="1950">
                  <c:v>43010</c:v>
                </c:pt>
                <c:pt idx="1951">
                  <c:v>43011</c:v>
                </c:pt>
                <c:pt idx="1952">
                  <c:v>43012</c:v>
                </c:pt>
                <c:pt idx="1953">
                  <c:v>43013</c:v>
                </c:pt>
                <c:pt idx="1954">
                  <c:v>43014</c:v>
                </c:pt>
                <c:pt idx="1955">
                  <c:v>43017</c:v>
                </c:pt>
                <c:pt idx="1956">
                  <c:v>43018</c:v>
                </c:pt>
                <c:pt idx="1957">
                  <c:v>43019</c:v>
                </c:pt>
                <c:pt idx="1958">
                  <c:v>43021</c:v>
                </c:pt>
                <c:pt idx="1959">
                  <c:v>43024</c:v>
                </c:pt>
                <c:pt idx="1960">
                  <c:v>43025</c:v>
                </c:pt>
                <c:pt idx="1961">
                  <c:v>43026</c:v>
                </c:pt>
                <c:pt idx="1962">
                  <c:v>43027</c:v>
                </c:pt>
                <c:pt idx="1963">
                  <c:v>43028</c:v>
                </c:pt>
                <c:pt idx="1964">
                  <c:v>43031</c:v>
                </c:pt>
                <c:pt idx="1965">
                  <c:v>43032</c:v>
                </c:pt>
                <c:pt idx="1966">
                  <c:v>43033</c:v>
                </c:pt>
                <c:pt idx="1967">
                  <c:v>43034</c:v>
                </c:pt>
                <c:pt idx="1968">
                  <c:v>43035</c:v>
                </c:pt>
                <c:pt idx="1969">
                  <c:v>43038</c:v>
                </c:pt>
                <c:pt idx="1970">
                  <c:v>43039</c:v>
                </c:pt>
                <c:pt idx="1971">
                  <c:v>43040</c:v>
                </c:pt>
                <c:pt idx="1972">
                  <c:v>43042</c:v>
                </c:pt>
                <c:pt idx="1973">
                  <c:v>43045</c:v>
                </c:pt>
                <c:pt idx="1974">
                  <c:v>43046</c:v>
                </c:pt>
                <c:pt idx="1975">
                  <c:v>43047</c:v>
                </c:pt>
                <c:pt idx="1976">
                  <c:v>43048</c:v>
                </c:pt>
                <c:pt idx="1977">
                  <c:v>43049</c:v>
                </c:pt>
                <c:pt idx="1978">
                  <c:v>43052</c:v>
                </c:pt>
                <c:pt idx="1979">
                  <c:v>43053</c:v>
                </c:pt>
                <c:pt idx="1980">
                  <c:v>43055</c:v>
                </c:pt>
                <c:pt idx="1981">
                  <c:v>43056</c:v>
                </c:pt>
                <c:pt idx="1982">
                  <c:v>43059</c:v>
                </c:pt>
                <c:pt idx="1983">
                  <c:v>43060</c:v>
                </c:pt>
                <c:pt idx="1984">
                  <c:v>43061</c:v>
                </c:pt>
                <c:pt idx="1985">
                  <c:v>43062</c:v>
                </c:pt>
                <c:pt idx="1986">
                  <c:v>43063</c:v>
                </c:pt>
                <c:pt idx="1987">
                  <c:v>43066</c:v>
                </c:pt>
                <c:pt idx="1988">
                  <c:v>43067</c:v>
                </c:pt>
                <c:pt idx="1989">
                  <c:v>43068</c:v>
                </c:pt>
                <c:pt idx="1990">
                  <c:v>43069</c:v>
                </c:pt>
                <c:pt idx="1991">
                  <c:v>43070</c:v>
                </c:pt>
                <c:pt idx="1992">
                  <c:v>43073</c:v>
                </c:pt>
                <c:pt idx="1993">
                  <c:v>43074</c:v>
                </c:pt>
                <c:pt idx="1994">
                  <c:v>43075</c:v>
                </c:pt>
                <c:pt idx="1995">
                  <c:v>43076</c:v>
                </c:pt>
                <c:pt idx="1996">
                  <c:v>43077</c:v>
                </c:pt>
                <c:pt idx="1997">
                  <c:v>43080</c:v>
                </c:pt>
                <c:pt idx="1998">
                  <c:v>43081</c:v>
                </c:pt>
                <c:pt idx="1999">
                  <c:v>43082</c:v>
                </c:pt>
                <c:pt idx="2000">
                  <c:v>43083</c:v>
                </c:pt>
                <c:pt idx="2001">
                  <c:v>43084</c:v>
                </c:pt>
                <c:pt idx="2002">
                  <c:v>43087</c:v>
                </c:pt>
                <c:pt idx="2003">
                  <c:v>43088</c:v>
                </c:pt>
                <c:pt idx="2004">
                  <c:v>43089</c:v>
                </c:pt>
                <c:pt idx="2005">
                  <c:v>43090</c:v>
                </c:pt>
                <c:pt idx="2006">
                  <c:v>43091</c:v>
                </c:pt>
                <c:pt idx="2007">
                  <c:v>43095</c:v>
                </c:pt>
                <c:pt idx="2008">
                  <c:v>43096</c:v>
                </c:pt>
                <c:pt idx="2009">
                  <c:v>43097</c:v>
                </c:pt>
                <c:pt idx="2010">
                  <c:v>43098</c:v>
                </c:pt>
                <c:pt idx="2011">
                  <c:v>43102</c:v>
                </c:pt>
                <c:pt idx="2012">
                  <c:v>43103</c:v>
                </c:pt>
                <c:pt idx="2013">
                  <c:v>43104</c:v>
                </c:pt>
                <c:pt idx="2014">
                  <c:v>43105</c:v>
                </c:pt>
                <c:pt idx="2015">
                  <c:v>43108</c:v>
                </c:pt>
                <c:pt idx="2016">
                  <c:v>43109</c:v>
                </c:pt>
                <c:pt idx="2017">
                  <c:v>43110</c:v>
                </c:pt>
                <c:pt idx="2018">
                  <c:v>43111</c:v>
                </c:pt>
                <c:pt idx="2019">
                  <c:v>43112</c:v>
                </c:pt>
                <c:pt idx="2020">
                  <c:v>43115</c:v>
                </c:pt>
                <c:pt idx="2021">
                  <c:v>43116</c:v>
                </c:pt>
                <c:pt idx="2022">
                  <c:v>43117</c:v>
                </c:pt>
                <c:pt idx="2023">
                  <c:v>43118</c:v>
                </c:pt>
                <c:pt idx="2024">
                  <c:v>43119</c:v>
                </c:pt>
                <c:pt idx="2025">
                  <c:v>43122</c:v>
                </c:pt>
                <c:pt idx="2026">
                  <c:v>43123</c:v>
                </c:pt>
                <c:pt idx="2027">
                  <c:v>43124</c:v>
                </c:pt>
                <c:pt idx="2028">
                  <c:v>43125</c:v>
                </c:pt>
                <c:pt idx="2029">
                  <c:v>43126</c:v>
                </c:pt>
                <c:pt idx="2030">
                  <c:v>43129</c:v>
                </c:pt>
                <c:pt idx="2031">
                  <c:v>43130</c:v>
                </c:pt>
                <c:pt idx="2032">
                  <c:v>43131</c:v>
                </c:pt>
                <c:pt idx="2033">
                  <c:v>43132</c:v>
                </c:pt>
                <c:pt idx="2034">
                  <c:v>43133</c:v>
                </c:pt>
                <c:pt idx="2035">
                  <c:v>43136</c:v>
                </c:pt>
                <c:pt idx="2036">
                  <c:v>43137</c:v>
                </c:pt>
                <c:pt idx="2037">
                  <c:v>43138</c:v>
                </c:pt>
                <c:pt idx="2038">
                  <c:v>43139</c:v>
                </c:pt>
                <c:pt idx="2039">
                  <c:v>43140</c:v>
                </c:pt>
                <c:pt idx="2040">
                  <c:v>43145</c:v>
                </c:pt>
                <c:pt idx="2041">
                  <c:v>43146</c:v>
                </c:pt>
                <c:pt idx="2042">
                  <c:v>43147</c:v>
                </c:pt>
                <c:pt idx="2043">
                  <c:v>43150</c:v>
                </c:pt>
                <c:pt idx="2044">
                  <c:v>43151</c:v>
                </c:pt>
                <c:pt idx="2045">
                  <c:v>43152</c:v>
                </c:pt>
                <c:pt idx="2046">
                  <c:v>43153</c:v>
                </c:pt>
                <c:pt idx="2047">
                  <c:v>43154</c:v>
                </c:pt>
                <c:pt idx="2048">
                  <c:v>43157</c:v>
                </c:pt>
                <c:pt idx="2049">
                  <c:v>43158</c:v>
                </c:pt>
                <c:pt idx="2050">
                  <c:v>43159</c:v>
                </c:pt>
                <c:pt idx="2051">
                  <c:v>43160</c:v>
                </c:pt>
                <c:pt idx="2052">
                  <c:v>43161</c:v>
                </c:pt>
                <c:pt idx="2053">
                  <c:v>43164</c:v>
                </c:pt>
                <c:pt idx="2054">
                  <c:v>43165</c:v>
                </c:pt>
                <c:pt idx="2055">
                  <c:v>43166</c:v>
                </c:pt>
                <c:pt idx="2056">
                  <c:v>43167</c:v>
                </c:pt>
                <c:pt idx="2057">
                  <c:v>43168</c:v>
                </c:pt>
                <c:pt idx="2058">
                  <c:v>43171</c:v>
                </c:pt>
                <c:pt idx="2059">
                  <c:v>43172</c:v>
                </c:pt>
                <c:pt idx="2060">
                  <c:v>43173</c:v>
                </c:pt>
                <c:pt idx="2061">
                  <c:v>43174</c:v>
                </c:pt>
                <c:pt idx="2062">
                  <c:v>43175</c:v>
                </c:pt>
                <c:pt idx="2063">
                  <c:v>43178</c:v>
                </c:pt>
                <c:pt idx="2064">
                  <c:v>43179</c:v>
                </c:pt>
                <c:pt idx="2065">
                  <c:v>43180</c:v>
                </c:pt>
                <c:pt idx="2066">
                  <c:v>43181</c:v>
                </c:pt>
                <c:pt idx="2067">
                  <c:v>43182</c:v>
                </c:pt>
                <c:pt idx="2068">
                  <c:v>43185</c:v>
                </c:pt>
                <c:pt idx="2069">
                  <c:v>43186</c:v>
                </c:pt>
                <c:pt idx="2070">
                  <c:v>43187</c:v>
                </c:pt>
                <c:pt idx="2071">
                  <c:v>43188</c:v>
                </c:pt>
                <c:pt idx="2072">
                  <c:v>43192</c:v>
                </c:pt>
                <c:pt idx="2073">
                  <c:v>43193</c:v>
                </c:pt>
                <c:pt idx="2074">
                  <c:v>43194</c:v>
                </c:pt>
                <c:pt idx="2075">
                  <c:v>43195</c:v>
                </c:pt>
                <c:pt idx="2076">
                  <c:v>43196</c:v>
                </c:pt>
                <c:pt idx="2077">
                  <c:v>43199</c:v>
                </c:pt>
                <c:pt idx="2078">
                  <c:v>43200</c:v>
                </c:pt>
                <c:pt idx="2079">
                  <c:v>43201</c:v>
                </c:pt>
                <c:pt idx="2080">
                  <c:v>43202</c:v>
                </c:pt>
                <c:pt idx="2081">
                  <c:v>43203</c:v>
                </c:pt>
                <c:pt idx="2082">
                  <c:v>43206</c:v>
                </c:pt>
                <c:pt idx="2083">
                  <c:v>43207</c:v>
                </c:pt>
                <c:pt idx="2084">
                  <c:v>43208</c:v>
                </c:pt>
                <c:pt idx="2085">
                  <c:v>43209</c:v>
                </c:pt>
                <c:pt idx="2086">
                  <c:v>43210</c:v>
                </c:pt>
                <c:pt idx="2087">
                  <c:v>43213</c:v>
                </c:pt>
                <c:pt idx="2088">
                  <c:v>43214</c:v>
                </c:pt>
                <c:pt idx="2089">
                  <c:v>43215</c:v>
                </c:pt>
                <c:pt idx="2090">
                  <c:v>43216</c:v>
                </c:pt>
                <c:pt idx="2091">
                  <c:v>43217</c:v>
                </c:pt>
                <c:pt idx="2092">
                  <c:v>43220</c:v>
                </c:pt>
                <c:pt idx="2093">
                  <c:v>43222</c:v>
                </c:pt>
                <c:pt idx="2094">
                  <c:v>43223</c:v>
                </c:pt>
                <c:pt idx="2095">
                  <c:v>43224</c:v>
                </c:pt>
                <c:pt idx="2096">
                  <c:v>43227</c:v>
                </c:pt>
                <c:pt idx="2097">
                  <c:v>43228</c:v>
                </c:pt>
                <c:pt idx="2098">
                  <c:v>43229</c:v>
                </c:pt>
                <c:pt idx="2099">
                  <c:v>43230</c:v>
                </c:pt>
                <c:pt idx="2100">
                  <c:v>43231</c:v>
                </c:pt>
                <c:pt idx="2101">
                  <c:v>43234</c:v>
                </c:pt>
                <c:pt idx="2102">
                  <c:v>43235</c:v>
                </c:pt>
                <c:pt idx="2103">
                  <c:v>43236</c:v>
                </c:pt>
                <c:pt idx="2104">
                  <c:v>43237</c:v>
                </c:pt>
                <c:pt idx="2105">
                  <c:v>43238</c:v>
                </c:pt>
                <c:pt idx="2106">
                  <c:v>43241</c:v>
                </c:pt>
                <c:pt idx="2107">
                  <c:v>43242</c:v>
                </c:pt>
                <c:pt idx="2108">
                  <c:v>43243</c:v>
                </c:pt>
                <c:pt idx="2109">
                  <c:v>43244</c:v>
                </c:pt>
                <c:pt idx="2110">
                  <c:v>43245</c:v>
                </c:pt>
                <c:pt idx="2111">
                  <c:v>43248</c:v>
                </c:pt>
                <c:pt idx="2112">
                  <c:v>43249</c:v>
                </c:pt>
                <c:pt idx="2113">
                  <c:v>43250</c:v>
                </c:pt>
                <c:pt idx="2114">
                  <c:v>43252</c:v>
                </c:pt>
                <c:pt idx="2115">
                  <c:v>43255</c:v>
                </c:pt>
                <c:pt idx="2116">
                  <c:v>43256</c:v>
                </c:pt>
                <c:pt idx="2117">
                  <c:v>43257</c:v>
                </c:pt>
                <c:pt idx="2118">
                  <c:v>43258</c:v>
                </c:pt>
                <c:pt idx="2119">
                  <c:v>43259</c:v>
                </c:pt>
                <c:pt idx="2120">
                  <c:v>43262</c:v>
                </c:pt>
                <c:pt idx="2121">
                  <c:v>43263</c:v>
                </c:pt>
                <c:pt idx="2122">
                  <c:v>43264</c:v>
                </c:pt>
                <c:pt idx="2123">
                  <c:v>43265</c:v>
                </c:pt>
                <c:pt idx="2124">
                  <c:v>43266</c:v>
                </c:pt>
                <c:pt idx="2125">
                  <c:v>43269</c:v>
                </c:pt>
                <c:pt idx="2126">
                  <c:v>43270</c:v>
                </c:pt>
                <c:pt idx="2127">
                  <c:v>43271</c:v>
                </c:pt>
                <c:pt idx="2128">
                  <c:v>43272</c:v>
                </c:pt>
                <c:pt idx="2129">
                  <c:v>43273</c:v>
                </c:pt>
                <c:pt idx="2130">
                  <c:v>43276</c:v>
                </c:pt>
                <c:pt idx="2131">
                  <c:v>43277</c:v>
                </c:pt>
                <c:pt idx="2132">
                  <c:v>43278</c:v>
                </c:pt>
                <c:pt idx="2133">
                  <c:v>43279</c:v>
                </c:pt>
                <c:pt idx="2134">
                  <c:v>43280</c:v>
                </c:pt>
                <c:pt idx="2135">
                  <c:v>43283</c:v>
                </c:pt>
                <c:pt idx="2136">
                  <c:v>43284</c:v>
                </c:pt>
                <c:pt idx="2137">
                  <c:v>43285</c:v>
                </c:pt>
                <c:pt idx="2138">
                  <c:v>43286</c:v>
                </c:pt>
                <c:pt idx="2139">
                  <c:v>43287</c:v>
                </c:pt>
                <c:pt idx="2140">
                  <c:v>43290</c:v>
                </c:pt>
                <c:pt idx="2141">
                  <c:v>43291</c:v>
                </c:pt>
                <c:pt idx="2142">
                  <c:v>43292</c:v>
                </c:pt>
                <c:pt idx="2143">
                  <c:v>43293</c:v>
                </c:pt>
                <c:pt idx="2144">
                  <c:v>43294</c:v>
                </c:pt>
                <c:pt idx="2145">
                  <c:v>43297</c:v>
                </c:pt>
                <c:pt idx="2146">
                  <c:v>43298</c:v>
                </c:pt>
                <c:pt idx="2147">
                  <c:v>43299</c:v>
                </c:pt>
                <c:pt idx="2148">
                  <c:v>43300</c:v>
                </c:pt>
                <c:pt idx="2149">
                  <c:v>43301</c:v>
                </c:pt>
                <c:pt idx="2150">
                  <c:v>43304</c:v>
                </c:pt>
                <c:pt idx="2151">
                  <c:v>43305</c:v>
                </c:pt>
                <c:pt idx="2152">
                  <c:v>43306</c:v>
                </c:pt>
                <c:pt idx="2153">
                  <c:v>43307</c:v>
                </c:pt>
                <c:pt idx="2154">
                  <c:v>43308</c:v>
                </c:pt>
                <c:pt idx="2155">
                  <c:v>43311</c:v>
                </c:pt>
                <c:pt idx="2156">
                  <c:v>43312</c:v>
                </c:pt>
                <c:pt idx="2157">
                  <c:v>43313</c:v>
                </c:pt>
                <c:pt idx="2158">
                  <c:v>43314</c:v>
                </c:pt>
                <c:pt idx="2159">
                  <c:v>43315</c:v>
                </c:pt>
                <c:pt idx="2160">
                  <c:v>43318</c:v>
                </c:pt>
                <c:pt idx="2161">
                  <c:v>43319</c:v>
                </c:pt>
                <c:pt idx="2162">
                  <c:v>43320</c:v>
                </c:pt>
                <c:pt idx="2163">
                  <c:v>43321</c:v>
                </c:pt>
                <c:pt idx="2164">
                  <c:v>43322</c:v>
                </c:pt>
                <c:pt idx="2165">
                  <c:v>43325</c:v>
                </c:pt>
                <c:pt idx="2166">
                  <c:v>43326</c:v>
                </c:pt>
                <c:pt idx="2167">
                  <c:v>43327</c:v>
                </c:pt>
                <c:pt idx="2168">
                  <c:v>43328</c:v>
                </c:pt>
                <c:pt idx="2169">
                  <c:v>43329</c:v>
                </c:pt>
                <c:pt idx="2170">
                  <c:v>43332</c:v>
                </c:pt>
                <c:pt idx="2171">
                  <c:v>43333</c:v>
                </c:pt>
                <c:pt idx="2172">
                  <c:v>43334</c:v>
                </c:pt>
                <c:pt idx="2173">
                  <c:v>43335</c:v>
                </c:pt>
                <c:pt idx="2174">
                  <c:v>43336</c:v>
                </c:pt>
                <c:pt idx="2175">
                  <c:v>43339</c:v>
                </c:pt>
                <c:pt idx="2176">
                  <c:v>43340</c:v>
                </c:pt>
                <c:pt idx="2177">
                  <c:v>43341</c:v>
                </c:pt>
                <c:pt idx="2178">
                  <c:v>43342</c:v>
                </c:pt>
                <c:pt idx="2179">
                  <c:v>43343</c:v>
                </c:pt>
                <c:pt idx="2180">
                  <c:v>43346</c:v>
                </c:pt>
                <c:pt idx="2181">
                  <c:v>43347</c:v>
                </c:pt>
                <c:pt idx="2182">
                  <c:v>43348</c:v>
                </c:pt>
                <c:pt idx="2183">
                  <c:v>43349</c:v>
                </c:pt>
                <c:pt idx="2184">
                  <c:v>43353</c:v>
                </c:pt>
                <c:pt idx="2185">
                  <c:v>43354</c:v>
                </c:pt>
                <c:pt idx="2186">
                  <c:v>43355</c:v>
                </c:pt>
                <c:pt idx="2187">
                  <c:v>43356</c:v>
                </c:pt>
                <c:pt idx="2188">
                  <c:v>43357</c:v>
                </c:pt>
                <c:pt idx="2189">
                  <c:v>43360</c:v>
                </c:pt>
                <c:pt idx="2190">
                  <c:v>43361</c:v>
                </c:pt>
                <c:pt idx="2191">
                  <c:v>43362</c:v>
                </c:pt>
                <c:pt idx="2192">
                  <c:v>43363</c:v>
                </c:pt>
                <c:pt idx="2193">
                  <c:v>43364</c:v>
                </c:pt>
                <c:pt idx="2194">
                  <c:v>43367</c:v>
                </c:pt>
                <c:pt idx="2195">
                  <c:v>43368</c:v>
                </c:pt>
                <c:pt idx="2196">
                  <c:v>43369</c:v>
                </c:pt>
                <c:pt idx="2197">
                  <c:v>43370</c:v>
                </c:pt>
                <c:pt idx="2198">
                  <c:v>43371</c:v>
                </c:pt>
                <c:pt idx="2199">
                  <c:v>43374</c:v>
                </c:pt>
                <c:pt idx="2200">
                  <c:v>43375</c:v>
                </c:pt>
                <c:pt idx="2201">
                  <c:v>43376</c:v>
                </c:pt>
                <c:pt idx="2202">
                  <c:v>43377</c:v>
                </c:pt>
                <c:pt idx="2203">
                  <c:v>43378</c:v>
                </c:pt>
                <c:pt idx="2204">
                  <c:v>43381</c:v>
                </c:pt>
                <c:pt idx="2205">
                  <c:v>43382</c:v>
                </c:pt>
                <c:pt idx="2206">
                  <c:v>43383</c:v>
                </c:pt>
                <c:pt idx="2207">
                  <c:v>43384</c:v>
                </c:pt>
                <c:pt idx="2208">
                  <c:v>43388</c:v>
                </c:pt>
                <c:pt idx="2209">
                  <c:v>43389</c:v>
                </c:pt>
                <c:pt idx="2210">
                  <c:v>43390</c:v>
                </c:pt>
                <c:pt idx="2211">
                  <c:v>43391</c:v>
                </c:pt>
                <c:pt idx="2212">
                  <c:v>43392</c:v>
                </c:pt>
                <c:pt idx="2213">
                  <c:v>43395</c:v>
                </c:pt>
                <c:pt idx="2214">
                  <c:v>43396</c:v>
                </c:pt>
                <c:pt idx="2215">
                  <c:v>43397</c:v>
                </c:pt>
                <c:pt idx="2216">
                  <c:v>43398</c:v>
                </c:pt>
                <c:pt idx="2217">
                  <c:v>43399</c:v>
                </c:pt>
                <c:pt idx="2218">
                  <c:v>43402</c:v>
                </c:pt>
                <c:pt idx="2219">
                  <c:v>43403</c:v>
                </c:pt>
                <c:pt idx="2220">
                  <c:v>43404</c:v>
                </c:pt>
                <c:pt idx="2221">
                  <c:v>43405</c:v>
                </c:pt>
                <c:pt idx="2222">
                  <c:v>43409</c:v>
                </c:pt>
                <c:pt idx="2223">
                  <c:v>43410</c:v>
                </c:pt>
                <c:pt idx="2224">
                  <c:v>43411</c:v>
                </c:pt>
                <c:pt idx="2225">
                  <c:v>43412</c:v>
                </c:pt>
                <c:pt idx="2226">
                  <c:v>43413</c:v>
                </c:pt>
                <c:pt idx="2227">
                  <c:v>43416</c:v>
                </c:pt>
                <c:pt idx="2228">
                  <c:v>43417</c:v>
                </c:pt>
                <c:pt idx="2229">
                  <c:v>43418</c:v>
                </c:pt>
                <c:pt idx="2230">
                  <c:v>43420</c:v>
                </c:pt>
                <c:pt idx="2231">
                  <c:v>43423</c:v>
                </c:pt>
                <c:pt idx="2232">
                  <c:v>43424</c:v>
                </c:pt>
                <c:pt idx="2233">
                  <c:v>43425</c:v>
                </c:pt>
                <c:pt idx="2234">
                  <c:v>43426</c:v>
                </c:pt>
                <c:pt idx="2235">
                  <c:v>43427</c:v>
                </c:pt>
                <c:pt idx="2236">
                  <c:v>43430</c:v>
                </c:pt>
                <c:pt idx="2237">
                  <c:v>43431</c:v>
                </c:pt>
                <c:pt idx="2238">
                  <c:v>43432</c:v>
                </c:pt>
                <c:pt idx="2239">
                  <c:v>43433</c:v>
                </c:pt>
                <c:pt idx="2240">
                  <c:v>43434</c:v>
                </c:pt>
                <c:pt idx="2241">
                  <c:v>43437</c:v>
                </c:pt>
                <c:pt idx="2242">
                  <c:v>43438</c:v>
                </c:pt>
                <c:pt idx="2243">
                  <c:v>43439</c:v>
                </c:pt>
                <c:pt idx="2244">
                  <c:v>43440</c:v>
                </c:pt>
                <c:pt idx="2245">
                  <c:v>43441</c:v>
                </c:pt>
                <c:pt idx="2246">
                  <c:v>43444</c:v>
                </c:pt>
                <c:pt idx="2247">
                  <c:v>43445</c:v>
                </c:pt>
                <c:pt idx="2248">
                  <c:v>43446</c:v>
                </c:pt>
                <c:pt idx="2249">
                  <c:v>43447</c:v>
                </c:pt>
                <c:pt idx="2250">
                  <c:v>43448</c:v>
                </c:pt>
                <c:pt idx="2251">
                  <c:v>43451</c:v>
                </c:pt>
                <c:pt idx="2252">
                  <c:v>43452</c:v>
                </c:pt>
                <c:pt idx="2253">
                  <c:v>43453</c:v>
                </c:pt>
                <c:pt idx="2254">
                  <c:v>43454</c:v>
                </c:pt>
                <c:pt idx="2255">
                  <c:v>43455</c:v>
                </c:pt>
                <c:pt idx="2256">
                  <c:v>43458</c:v>
                </c:pt>
                <c:pt idx="2257">
                  <c:v>43460</c:v>
                </c:pt>
                <c:pt idx="2258">
                  <c:v>43461</c:v>
                </c:pt>
                <c:pt idx="2259">
                  <c:v>43462</c:v>
                </c:pt>
                <c:pt idx="2260">
                  <c:v>43465</c:v>
                </c:pt>
                <c:pt idx="2261">
                  <c:v>43467</c:v>
                </c:pt>
                <c:pt idx="2262">
                  <c:v>43468</c:v>
                </c:pt>
                <c:pt idx="2263">
                  <c:v>43469</c:v>
                </c:pt>
                <c:pt idx="2264">
                  <c:v>43472</c:v>
                </c:pt>
                <c:pt idx="2265">
                  <c:v>43473</c:v>
                </c:pt>
                <c:pt idx="2266">
                  <c:v>43474</c:v>
                </c:pt>
                <c:pt idx="2267">
                  <c:v>43475</c:v>
                </c:pt>
                <c:pt idx="2268">
                  <c:v>43476</c:v>
                </c:pt>
                <c:pt idx="2269">
                  <c:v>43479</c:v>
                </c:pt>
                <c:pt idx="2270">
                  <c:v>43480</c:v>
                </c:pt>
                <c:pt idx="2271">
                  <c:v>43481</c:v>
                </c:pt>
                <c:pt idx="2272">
                  <c:v>43482</c:v>
                </c:pt>
                <c:pt idx="2273">
                  <c:v>43483</c:v>
                </c:pt>
                <c:pt idx="2274">
                  <c:v>43486</c:v>
                </c:pt>
                <c:pt idx="2275">
                  <c:v>43487</c:v>
                </c:pt>
                <c:pt idx="2276">
                  <c:v>43488</c:v>
                </c:pt>
                <c:pt idx="2277">
                  <c:v>43489</c:v>
                </c:pt>
                <c:pt idx="2278">
                  <c:v>43490</c:v>
                </c:pt>
                <c:pt idx="2279">
                  <c:v>43493</c:v>
                </c:pt>
                <c:pt idx="2280">
                  <c:v>43494</c:v>
                </c:pt>
                <c:pt idx="2281">
                  <c:v>43495</c:v>
                </c:pt>
                <c:pt idx="2282">
                  <c:v>43496</c:v>
                </c:pt>
                <c:pt idx="2283">
                  <c:v>43497</c:v>
                </c:pt>
                <c:pt idx="2284">
                  <c:v>43500</c:v>
                </c:pt>
                <c:pt idx="2285">
                  <c:v>43501</c:v>
                </c:pt>
                <c:pt idx="2286">
                  <c:v>43502</c:v>
                </c:pt>
                <c:pt idx="2287">
                  <c:v>43503</c:v>
                </c:pt>
                <c:pt idx="2288">
                  <c:v>43504</c:v>
                </c:pt>
                <c:pt idx="2289">
                  <c:v>43507</c:v>
                </c:pt>
                <c:pt idx="2290">
                  <c:v>43508</c:v>
                </c:pt>
                <c:pt idx="2291">
                  <c:v>43509</c:v>
                </c:pt>
                <c:pt idx="2292">
                  <c:v>43510</c:v>
                </c:pt>
                <c:pt idx="2293">
                  <c:v>43511</c:v>
                </c:pt>
                <c:pt idx="2294">
                  <c:v>43514</c:v>
                </c:pt>
                <c:pt idx="2295">
                  <c:v>43515</c:v>
                </c:pt>
                <c:pt idx="2296">
                  <c:v>43516</c:v>
                </c:pt>
                <c:pt idx="2297">
                  <c:v>43517</c:v>
                </c:pt>
                <c:pt idx="2298">
                  <c:v>43518</c:v>
                </c:pt>
                <c:pt idx="2299">
                  <c:v>43521</c:v>
                </c:pt>
                <c:pt idx="2300">
                  <c:v>43522</c:v>
                </c:pt>
                <c:pt idx="2301">
                  <c:v>43523</c:v>
                </c:pt>
                <c:pt idx="2302">
                  <c:v>43524</c:v>
                </c:pt>
                <c:pt idx="2303">
                  <c:v>43525</c:v>
                </c:pt>
                <c:pt idx="2304">
                  <c:v>43530</c:v>
                </c:pt>
                <c:pt idx="2305">
                  <c:v>43531</c:v>
                </c:pt>
                <c:pt idx="2306">
                  <c:v>43532</c:v>
                </c:pt>
                <c:pt idx="2307">
                  <c:v>43535</c:v>
                </c:pt>
                <c:pt idx="2308">
                  <c:v>43536</c:v>
                </c:pt>
                <c:pt idx="2309">
                  <c:v>43537</c:v>
                </c:pt>
                <c:pt idx="2310">
                  <c:v>43538</c:v>
                </c:pt>
                <c:pt idx="2311">
                  <c:v>43539</c:v>
                </c:pt>
                <c:pt idx="2312">
                  <c:v>43542</c:v>
                </c:pt>
                <c:pt idx="2313">
                  <c:v>43543</c:v>
                </c:pt>
                <c:pt idx="2314">
                  <c:v>43544</c:v>
                </c:pt>
                <c:pt idx="2315">
                  <c:v>43545</c:v>
                </c:pt>
                <c:pt idx="2316">
                  <c:v>43546</c:v>
                </c:pt>
                <c:pt idx="2317">
                  <c:v>43549</c:v>
                </c:pt>
                <c:pt idx="2318">
                  <c:v>43550</c:v>
                </c:pt>
                <c:pt idx="2319">
                  <c:v>43551</c:v>
                </c:pt>
                <c:pt idx="2320">
                  <c:v>43552</c:v>
                </c:pt>
                <c:pt idx="2321">
                  <c:v>43553</c:v>
                </c:pt>
                <c:pt idx="2322">
                  <c:v>43556</c:v>
                </c:pt>
                <c:pt idx="2323">
                  <c:v>43557</c:v>
                </c:pt>
                <c:pt idx="2324">
                  <c:v>43558</c:v>
                </c:pt>
                <c:pt idx="2325">
                  <c:v>43559</c:v>
                </c:pt>
                <c:pt idx="2326">
                  <c:v>43560</c:v>
                </c:pt>
                <c:pt idx="2327">
                  <c:v>43563</c:v>
                </c:pt>
                <c:pt idx="2328">
                  <c:v>43564</c:v>
                </c:pt>
                <c:pt idx="2329">
                  <c:v>43565</c:v>
                </c:pt>
                <c:pt idx="2330">
                  <c:v>43566</c:v>
                </c:pt>
                <c:pt idx="2331">
                  <c:v>43567</c:v>
                </c:pt>
                <c:pt idx="2332">
                  <c:v>43570</c:v>
                </c:pt>
                <c:pt idx="2333">
                  <c:v>43571</c:v>
                </c:pt>
                <c:pt idx="2334">
                  <c:v>43572</c:v>
                </c:pt>
                <c:pt idx="2335">
                  <c:v>43573</c:v>
                </c:pt>
                <c:pt idx="2336">
                  <c:v>43577</c:v>
                </c:pt>
                <c:pt idx="2337">
                  <c:v>43578</c:v>
                </c:pt>
                <c:pt idx="2338">
                  <c:v>43579</c:v>
                </c:pt>
                <c:pt idx="2339">
                  <c:v>43580</c:v>
                </c:pt>
                <c:pt idx="2340">
                  <c:v>43581</c:v>
                </c:pt>
                <c:pt idx="2341">
                  <c:v>43584</c:v>
                </c:pt>
                <c:pt idx="2342">
                  <c:v>43585</c:v>
                </c:pt>
                <c:pt idx="2343">
                  <c:v>43587</c:v>
                </c:pt>
                <c:pt idx="2344">
                  <c:v>43588</c:v>
                </c:pt>
                <c:pt idx="2345">
                  <c:v>43591</c:v>
                </c:pt>
                <c:pt idx="2346">
                  <c:v>43592</c:v>
                </c:pt>
                <c:pt idx="2347">
                  <c:v>43593</c:v>
                </c:pt>
                <c:pt idx="2348">
                  <c:v>43594</c:v>
                </c:pt>
                <c:pt idx="2349">
                  <c:v>43595</c:v>
                </c:pt>
                <c:pt idx="2350">
                  <c:v>43598</c:v>
                </c:pt>
                <c:pt idx="2351">
                  <c:v>43599</c:v>
                </c:pt>
                <c:pt idx="2352">
                  <c:v>43600</c:v>
                </c:pt>
                <c:pt idx="2353">
                  <c:v>43601</c:v>
                </c:pt>
                <c:pt idx="2354">
                  <c:v>43602</c:v>
                </c:pt>
                <c:pt idx="2355">
                  <c:v>43605</c:v>
                </c:pt>
                <c:pt idx="2356">
                  <c:v>43606</c:v>
                </c:pt>
                <c:pt idx="2357">
                  <c:v>43607</c:v>
                </c:pt>
                <c:pt idx="2358">
                  <c:v>43608</c:v>
                </c:pt>
                <c:pt idx="2359">
                  <c:v>43609</c:v>
                </c:pt>
                <c:pt idx="2360">
                  <c:v>43612</c:v>
                </c:pt>
                <c:pt idx="2361">
                  <c:v>43613</c:v>
                </c:pt>
                <c:pt idx="2362">
                  <c:v>43614</c:v>
                </c:pt>
                <c:pt idx="2363">
                  <c:v>43615</c:v>
                </c:pt>
                <c:pt idx="2364">
                  <c:v>43616</c:v>
                </c:pt>
                <c:pt idx="2365">
                  <c:v>43619</c:v>
                </c:pt>
                <c:pt idx="2366">
                  <c:v>43620</c:v>
                </c:pt>
                <c:pt idx="2367">
                  <c:v>43621</c:v>
                </c:pt>
                <c:pt idx="2368">
                  <c:v>43622</c:v>
                </c:pt>
                <c:pt idx="2369">
                  <c:v>43623</c:v>
                </c:pt>
                <c:pt idx="2370">
                  <c:v>43626</c:v>
                </c:pt>
                <c:pt idx="2371">
                  <c:v>43627</c:v>
                </c:pt>
                <c:pt idx="2372">
                  <c:v>43628</c:v>
                </c:pt>
                <c:pt idx="2373">
                  <c:v>43629</c:v>
                </c:pt>
                <c:pt idx="2374">
                  <c:v>43630</c:v>
                </c:pt>
                <c:pt idx="2375">
                  <c:v>43633</c:v>
                </c:pt>
                <c:pt idx="2376">
                  <c:v>43634</c:v>
                </c:pt>
                <c:pt idx="2377">
                  <c:v>43635</c:v>
                </c:pt>
                <c:pt idx="2378">
                  <c:v>43637</c:v>
                </c:pt>
                <c:pt idx="2379">
                  <c:v>43640</c:v>
                </c:pt>
                <c:pt idx="2380">
                  <c:v>43641</c:v>
                </c:pt>
                <c:pt idx="2381">
                  <c:v>43642</c:v>
                </c:pt>
                <c:pt idx="2382">
                  <c:v>43643</c:v>
                </c:pt>
                <c:pt idx="2383">
                  <c:v>43644</c:v>
                </c:pt>
                <c:pt idx="2384">
                  <c:v>43647</c:v>
                </c:pt>
                <c:pt idx="2385">
                  <c:v>43648</c:v>
                </c:pt>
                <c:pt idx="2386">
                  <c:v>43649</c:v>
                </c:pt>
                <c:pt idx="2387">
                  <c:v>43650</c:v>
                </c:pt>
                <c:pt idx="2388">
                  <c:v>43651</c:v>
                </c:pt>
                <c:pt idx="2389">
                  <c:v>43654</c:v>
                </c:pt>
                <c:pt idx="2390">
                  <c:v>43655</c:v>
                </c:pt>
                <c:pt idx="2391">
                  <c:v>43656</c:v>
                </c:pt>
                <c:pt idx="2392">
                  <c:v>43657</c:v>
                </c:pt>
                <c:pt idx="2393">
                  <c:v>43658</c:v>
                </c:pt>
                <c:pt idx="2394">
                  <c:v>43661</c:v>
                </c:pt>
                <c:pt idx="2395">
                  <c:v>43662</c:v>
                </c:pt>
                <c:pt idx="2396">
                  <c:v>43663</c:v>
                </c:pt>
                <c:pt idx="2397">
                  <c:v>43664</c:v>
                </c:pt>
                <c:pt idx="2398">
                  <c:v>43665</c:v>
                </c:pt>
                <c:pt idx="2399">
                  <c:v>43668</c:v>
                </c:pt>
                <c:pt idx="2400">
                  <c:v>43669</c:v>
                </c:pt>
                <c:pt idx="2401">
                  <c:v>43670</c:v>
                </c:pt>
                <c:pt idx="2402">
                  <c:v>43671</c:v>
                </c:pt>
                <c:pt idx="2403">
                  <c:v>43672</c:v>
                </c:pt>
                <c:pt idx="2404">
                  <c:v>43675</c:v>
                </c:pt>
                <c:pt idx="2405">
                  <c:v>43676</c:v>
                </c:pt>
                <c:pt idx="2406">
                  <c:v>43677</c:v>
                </c:pt>
                <c:pt idx="2407">
                  <c:v>43678</c:v>
                </c:pt>
                <c:pt idx="2408">
                  <c:v>43679</c:v>
                </c:pt>
                <c:pt idx="2409">
                  <c:v>43682</c:v>
                </c:pt>
                <c:pt idx="2410">
                  <c:v>43683</c:v>
                </c:pt>
                <c:pt idx="2411">
                  <c:v>43684</c:v>
                </c:pt>
                <c:pt idx="2412">
                  <c:v>43685</c:v>
                </c:pt>
                <c:pt idx="2413">
                  <c:v>43686</c:v>
                </c:pt>
                <c:pt idx="2414">
                  <c:v>43689</c:v>
                </c:pt>
                <c:pt idx="2415">
                  <c:v>43690</c:v>
                </c:pt>
                <c:pt idx="2416">
                  <c:v>43691</c:v>
                </c:pt>
                <c:pt idx="2417">
                  <c:v>43692</c:v>
                </c:pt>
                <c:pt idx="2418">
                  <c:v>43693</c:v>
                </c:pt>
                <c:pt idx="2419">
                  <c:v>43696</c:v>
                </c:pt>
                <c:pt idx="2420">
                  <c:v>43697</c:v>
                </c:pt>
                <c:pt idx="2421">
                  <c:v>43698</c:v>
                </c:pt>
                <c:pt idx="2422">
                  <c:v>43699</c:v>
                </c:pt>
                <c:pt idx="2423">
                  <c:v>43700</c:v>
                </c:pt>
                <c:pt idx="2424">
                  <c:v>43703</c:v>
                </c:pt>
                <c:pt idx="2425">
                  <c:v>43704</c:v>
                </c:pt>
                <c:pt idx="2426">
                  <c:v>43705</c:v>
                </c:pt>
                <c:pt idx="2427">
                  <c:v>43706</c:v>
                </c:pt>
                <c:pt idx="2428">
                  <c:v>43707</c:v>
                </c:pt>
                <c:pt idx="2429">
                  <c:v>43710</c:v>
                </c:pt>
                <c:pt idx="2430">
                  <c:v>43711</c:v>
                </c:pt>
                <c:pt idx="2431">
                  <c:v>43712</c:v>
                </c:pt>
                <c:pt idx="2432">
                  <c:v>43713</c:v>
                </c:pt>
                <c:pt idx="2433">
                  <c:v>43714</c:v>
                </c:pt>
                <c:pt idx="2434">
                  <c:v>43717</c:v>
                </c:pt>
                <c:pt idx="2435">
                  <c:v>43718</c:v>
                </c:pt>
                <c:pt idx="2436">
                  <c:v>43719</c:v>
                </c:pt>
                <c:pt idx="2437">
                  <c:v>43720</c:v>
                </c:pt>
                <c:pt idx="2438">
                  <c:v>43721</c:v>
                </c:pt>
                <c:pt idx="2439">
                  <c:v>43724</c:v>
                </c:pt>
                <c:pt idx="2440">
                  <c:v>43725</c:v>
                </c:pt>
                <c:pt idx="2441">
                  <c:v>43726</c:v>
                </c:pt>
                <c:pt idx="2442">
                  <c:v>43727</c:v>
                </c:pt>
                <c:pt idx="2443">
                  <c:v>43728</c:v>
                </c:pt>
                <c:pt idx="2444">
                  <c:v>43731</c:v>
                </c:pt>
                <c:pt idx="2445">
                  <c:v>43732</c:v>
                </c:pt>
                <c:pt idx="2446">
                  <c:v>43733</c:v>
                </c:pt>
                <c:pt idx="2447">
                  <c:v>43734</c:v>
                </c:pt>
                <c:pt idx="2448">
                  <c:v>43735</c:v>
                </c:pt>
                <c:pt idx="2449">
                  <c:v>43738</c:v>
                </c:pt>
                <c:pt idx="2450">
                  <c:v>43739</c:v>
                </c:pt>
                <c:pt idx="2451">
                  <c:v>43740</c:v>
                </c:pt>
                <c:pt idx="2452">
                  <c:v>43741</c:v>
                </c:pt>
                <c:pt idx="2453">
                  <c:v>43742</c:v>
                </c:pt>
                <c:pt idx="2454">
                  <c:v>43745</c:v>
                </c:pt>
                <c:pt idx="2455">
                  <c:v>43746</c:v>
                </c:pt>
                <c:pt idx="2456">
                  <c:v>43747</c:v>
                </c:pt>
                <c:pt idx="2457">
                  <c:v>43748</c:v>
                </c:pt>
                <c:pt idx="2458">
                  <c:v>43749</c:v>
                </c:pt>
                <c:pt idx="2459">
                  <c:v>43752</c:v>
                </c:pt>
                <c:pt idx="2460">
                  <c:v>43753</c:v>
                </c:pt>
                <c:pt idx="2461">
                  <c:v>43754</c:v>
                </c:pt>
                <c:pt idx="2462">
                  <c:v>43755</c:v>
                </c:pt>
                <c:pt idx="2463">
                  <c:v>43756</c:v>
                </c:pt>
                <c:pt idx="2464">
                  <c:v>43759</c:v>
                </c:pt>
                <c:pt idx="2465">
                  <c:v>43760</c:v>
                </c:pt>
                <c:pt idx="2466">
                  <c:v>43761</c:v>
                </c:pt>
                <c:pt idx="2467">
                  <c:v>43762</c:v>
                </c:pt>
                <c:pt idx="2468">
                  <c:v>43763</c:v>
                </c:pt>
                <c:pt idx="2469">
                  <c:v>43766</c:v>
                </c:pt>
                <c:pt idx="2470">
                  <c:v>43767</c:v>
                </c:pt>
                <c:pt idx="2471">
                  <c:v>43768</c:v>
                </c:pt>
                <c:pt idx="2472">
                  <c:v>43769</c:v>
                </c:pt>
                <c:pt idx="2473">
                  <c:v>43770</c:v>
                </c:pt>
                <c:pt idx="2474">
                  <c:v>43773</c:v>
                </c:pt>
                <c:pt idx="2475">
                  <c:v>43774</c:v>
                </c:pt>
                <c:pt idx="2476">
                  <c:v>43775</c:v>
                </c:pt>
                <c:pt idx="2477">
                  <c:v>43776</c:v>
                </c:pt>
                <c:pt idx="2478">
                  <c:v>43777</c:v>
                </c:pt>
                <c:pt idx="2479">
                  <c:v>43780</c:v>
                </c:pt>
                <c:pt idx="2480">
                  <c:v>43781</c:v>
                </c:pt>
                <c:pt idx="2481">
                  <c:v>43782</c:v>
                </c:pt>
                <c:pt idx="2482">
                  <c:v>43783</c:v>
                </c:pt>
                <c:pt idx="2483">
                  <c:v>43787</c:v>
                </c:pt>
                <c:pt idx="2484">
                  <c:v>43788</c:v>
                </c:pt>
                <c:pt idx="2485">
                  <c:v>43789</c:v>
                </c:pt>
                <c:pt idx="2486">
                  <c:v>43790</c:v>
                </c:pt>
                <c:pt idx="2487">
                  <c:v>43791</c:v>
                </c:pt>
                <c:pt idx="2488">
                  <c:v>43794</c:v>
                </c:pt>
                <c:pt idx="2489">
                  <c:v>43795</c:v>
                </c:pt>
                <c:pt idx="2490">
                  <c:v>43796</c:v>
                </c:pt>
                <c:pt idx="2491">
                  <c:v>43797</c:v>
                </c:pt>
                <c:pt idx="2492">
                  <c:v>43798</c:v>
                </c:pt>
                <c:pt idx="2493">
                  <c:v>43801</c:v>
                </c:pt>
                <c:pt idx="2494">
                  <c:v>43802</c:v>
                </c:pt>
                <c:pt idx="2495">
                  <c:v>43803</c:v>
                </c:pt>
                <c:pt idx="2496">
                  <c:v>43804</c:v>
                </c:pt>
                <c:pt idx="2497">
                  <c:v>43805</c:v>
                </c:pt>
                <c:pt idx="2498">
                  <c:v>43808</c:v>
                </c:pt>
                <c:pt idx="2499">
                  <c:v>43809</c:v>
                </c:pt>
                <c:pt idx="2500">
                  <c:v>43810</c:v>
                </c:pt>
                <c:pt idx="2501">
                  <c:v>43811</c:v>
                </c:pt>
                <c:pt idx="2502">
                  <c:v>43812</c:v>
                </c:pt>
                <c:pt idx="2503">
                  <c:v>43815</c:v>
                </c:pt>
                <c:pt idx="2504">
                  <c:v>43816</c:v>
                </c:pt>
                <c:pt idx="2505">
                  <c:v>43817</c:v>
                </c:pt>
                <c:pt idx="2506">
                  <c:v>43818</c:v>
                </c:pt>
                <c:pt idx="2507">
                  <c:v>43819</c:v>
                </c:pt>
                <c:pt idx="2508">
                  <c:v>43822</c:v>
                </c:pt>
                <c:pt idx="2509">
                  <c:v>43823</c:v>
                </c:pt>
                <c:pt idx="2510">
                  <c:v>43825</c:v>
                </c:pt>
                <c:pt idx="2511">
                  <c:v>43826</c:v>
                </c:pt>
                <c:pt idx="2512">
                  <c:v>43829</c:v>
                </c:pt>
                <c:pt idx="2513">
                  <c:v>43830</c:v>
                </c:pt>
                <c:pt idx="2514">
                  <c:v>43832</c:v>
                </c:pt>
                <c:pt idx="2515">
                  <c:v>43833</c:v>
                </c:pt>
                <c:pt idx="2516">
                  <c:v>43836</c:v>
                </c:pt>
                <c:pt idx="2517">
                  <c:v>43837</c:v>
                </c:pt>
                <c:pt idx="2518">
                  <c:v>43838</c:v>
                </c:pt>
                <c:pt idx="2519">
                  <c:v>43839</c:v>
                </c:pt>
                <c:pt idx="2520">
                  <c:v>43840</c:v>
                </c:pt>
                <c:pt idx="2521">
                  <c:v>43843</c:v>
                </c:pt>
                <c:pt idx="2522">
                  <c:v>43844</c:v>
                </c:pt>
                <c:pt idx="2523">
                  <c:v>43845</c:v>
                </c:pt>
                <c:pt idx="2524">
                  <c:v>43846</c:v>
                </c:pt>
                <c:pt idx="2525">
                  <c:v>43847</c:v>
                </c:pt>
                <c:pt idx="2526">
                  <c:v>43850</c:v>
                </c:pt>
                <c:pt idx="2527">
                  <c:v>43851</c:v>
                </c:pt>
                <c:pt idx="2528">
                  <c:v>43852</c:v>
                </c:pt>
                <c:pt idx="2529">
                  <c:v>43853</c:v>
                </c:pt>
                <c:pt idx="2530">
                  <c:v>43854</c:v>
                </c:pt>
                <c:pt idx="2531">
                  <c:v>43857</c:v>
                </c:pt>
                <c:pt idx="2532">
                  <c:v>43858</c:v>
                </c:pt>
                <c:pt idx="2533">
                  <c:v>43859</c:v>
                </c:pt>
                <c:pt idx="2534">
                  <c:v>43860</c:v>
                </c:pt>
                <c:pt idx="2535">
                  <c:v>43861</c:v>
                </c:pt>
                <c:pt idx="2536">
                  <c:v>43864</c:v>
                </c:pt>
                <c:pt idx="2537">
                  <c:v>43865</c:v>
                </c:pt>
                <c:pt idx="2538">
                  <c:v>43866</c:v>
                </c:pt>
                <c:pt idx="2539">
                  <c:v>43867</c:v>
                </c:pt>
                <c:pt idx="2540">
                  <c:v>43868</c:v>
                </c:pt>
                <c:pt idx="2541">
                  <c:v>43871</c:v>
                </c:pt>
                <c:pt idx="2542">
                  <c:v>43872</c:v>
                </c:pt>
                <c:pt idx="2543">
                  <c:v>43873</c:v>
                </c:pt>
                <c:pt idx="2544">
                  <c:v>43874</c:v>
                </c:pt>
                <c:pt idx="2545">
                  <c:v>43875</c:v>
                </c:pt>
                <c:pt idx="2546">
                  <c:v>43878</c:v>
                </c:pt>
                <c:pt idx="2547">
                  <c:v>43879</c:v>
                </c:pt>
                <c:pt idx="2548">
                  <c:v>43880</c:v>
                </c:pt>
                <c:pt idx="2549">
                  <c:v>43881</c:v>
                </c:pt>
                <c:pt idx="2550">
                  <c:v>43882</c:v>
                </c:pt>
                <c:pt idx="2551">
                  <c:v>43887</c:v>
                </c:pt>
                <c:pt idx="2552">
                  <c:v>43888</c:v>
                </c:pt>
                <c:pt idx="2553">
                  <c:v>43889</c:v>
                </c:pt>
                <c:pt idx="2554">
                  <c:v>43892</c:v>
                </c:pt>
                <c:pt idx="2555">
                  <c:v>43893</c:v>
                </c:pt>
                <c:pt idx="2556">
                  <c:v>43894</c:v>
                </c:pt>
                <c:pt idx="2557">
                  <c:v>43895</c:v>
                </c:pt>
                <c:pt idx="2558">
                  <c:v>43896</c:v>
                </c:pt>
                <c:pt idx="2559">
                  <c:v>43899</c:v>
                </c:pt>
                <c:pt idx="2560">
                  <c:v>43900</c:v>
                </c:pt>
                <c:pt idx="2561">
                  <c:v>43901</c:v>
                </c:pt>
                <c:pt idx="2562">
                  <c:v>43902</c:v>
                </c:pt>
                <c:pt idx="2563">
                  <c:v>43903</c:v>
                </c:pt>
                <c:pt idx="2564">
                  <c:v>43906</c:v>
                </c:pt>
                <c:pt idx="2565">
                  <c:v>43907</c:v>
                </c:pt>
                <c:pt idx="2566">
                  <c:v>43908</c:v>
                </c:pt>
                <c:pt idx="2567">
                  <c:v>43909</c:v>
                </c:pt>
                <c:pt idx="2568">
                  <c:v>43910</c:v>
                </c:pt>
                <c:pt idx="2569">
                  <c:v>43913</c:v>
                </c:pt>
                <c:pt idx="2570">
                  <c:v>43914</c:v>
                </c:pt>
                <c:pt idx="2571">
                  <c:v>43915</c:v>
                </c:pt>
                <c:pt idx="2572">
                  <c:v>43916</c:v>
                </c:pt>
                <c:pt idx="2573">
                  <c:v>43917</c:v>
                </c:pt>
                <c:pt idx="2574">
                  <c:v>43920</c:v>
                </c:pt>
                <c:pt idx="2575">
                  <c:v>43921</c:v>
                </c:pt>
                <c:pt idx="2576">
                  <c:v>43922</c:v>
                </c:pt>
                <c:pt idx="2577">
                  <c:v>43923</c:v>
                </c:pt>
                <c:pt idx="2578">
                  <c:v>43924</c:v>
                </c:pt>
                <c:pt idx="2579">
                  <c:v>43927</c:v>
                </c:pt>
                <c:pt idx="2580">
                  <c:v>43928</c:v>
                </c:pt>
                <c:pt idx="2581">
                  <c:v>43929</c:v>
                </c:pt>
                <c:pt idx="2582">
                  <c:v>43930</c:v>
                </c:pt>
                <c:pt idx="2583">
                  <c:v>43934</c:v>
                </c:pt>
                <c:pt idx="2584">
                  <c:v>43935</c:v>
                </c:pt>
                <c:pt idx="2585">
                  <c:v>43936</c:v>
                </c:pt>
                <c:pt idx="2586">
                  <c:v>43937</c:v>
                </c:pt>
                <c:pt idx="2587">
                  <c:v>43938</c:v>
                </c:pt>
                <c:pt idx="2588">
                  <c:v>43941</c:v>
                </c:pt>
                <c:pt idx="2589">
                  <c:v>43943</c:v>
                </c:pt>
                <c:pt idx="2590">
                  <c:v>43944</c:v>
                </c:pt>
                <c:pt idx="2591">
                  <c:v>43945</c:v>
                </c:pt>
                <c:pt idx="2592">
                  <c:v>43948</c:v>
                </c:pt>
                <c:pt idx="2593">
                  <c:v>43949</c:v>
                </c:pt>
                <c:pt idx="2594">
                  <c:v>43950</c:v>
                </c:pt>
                <c:pt idx="2595">
                  <c:v>43951</c:v>
                </c:pt>
                <c:pt idx="2596">
                  <c:v>43955</c:v>
                </c:pt>
                <c:pt idx="2597">
                  <c:v>43956</c:v>
                </c:pt>
                <c:pt idx="2598">
                  <c:v>43957</c:v>
                </c:pt>
                <c:pt idx="2599">
                  <c:v>43958</c:v>
                </c:pt>
                <c:pt idx="2600">
                  <c:v>43959</c:v>
                </c:pt>
                <c:pt idx="2601">
                  <c:v>43962</c:v>
                </c:pt>
                <c:pt idx="2602">
                  <c:v>43963</c:v>
                </c:pt>
                <c:pt idx="2603">
                  <c:v>43964</c:v>
                </c:pt>
                <c:pt idx="2604">
                  <c:v>43965</c:v>
                </c:pt>
                <c:pt idx="2605">
                  <c:v>43966</c:v>
                </c:pt>
                <c:pt idx="2606">
                  <c:v>43969</c:v>
                </c:pt>
                <c:pt idx="2607">
                  <c:v>43970</c:v>
                </c:pt>
                <c:pt idx="2608">
                  <c:v>43971</c:v>
                </c:pt>
                <c:pt idx="2609">
                  <c:v>43972</c:v>
                </c:pt>
                <c:pt idx="2610">
                  <c:v>43973</c:v>
                </c:pt>
                <c:pt idx="2611">
                  <c:v>43976</c:v>
                </c:pt>
                <c:pt idx="2612">
                  <c:v>43977</c:v>
                </c:pt>
                <c:pt idx="2613">
                  <c:v>43978</c:v>
                </c:pt>
                <c:pt idx="2614">
                  <c:v>43979</c:v>
                </c:pt>
                <c:pt idx="2615">
                  <c:v>43980</c:v>
                </c:pt>
                <c:pt idx="2616">
                  <c:v>43983</c:v>
                </c:pt>
                <c:pt idx="2617">
                  <c:v>43984</c:v>
                </c:pt>
                <c:pt idx="2618">
                  <c:v>43985</c:v>
                </c:pt>
                <c:pt idx="2619">
                  <c:v>43986</c:v>
                </c:pt>
                <c:pt idx="2620">
                  <c:v>43987</c:v>
                </c:pt>
                <c:pt idx="2621">
                  <c:v>43990</c:v>
                </c:pt>
                <c:pt idx="2622">
                  <c:v>43991</c:v>
                </c:pt>
                <c:pt idx="2623">
                  <c:v>43992</c:v>
                </c:pt>
                <c:pt idx="2624">
                  <c:v>43994</c:v>
                </c:pt>
                <c:pt idx="2625">
                  <c:v>43997</c:v>
                </c:pt>
                <c:pt idx="2626">
                  <c:v>43998</c:v>
                </c:pt>
                <c:pt idx="2627">
                  <c:v>43999</c:v>
                </c:pt>
                <c:pt idx="2628">
                  <c:v>44000</c:v>
                </c:pt>
                <c:pt idx="2629">
                  <c:v>44001</c:v>
                </c:pt>
                <c:pt idx="2630">
                  <c:v>44004</c:v>
                </c:pt>
                <c:pt idx="2631">
                  <c:v>44005</c:v>
                </c:pt>
                <c:pt idx="2632">
                  <c:v>44006</c:v>
                </c:pt>
                <c:pt idx="2633">
                  <c:v>44007</c:v>
                </c:pt>
                <c:pt idx="2634">
                  <c:v>44008</c:v>
                </c:pt>
                <c:pt idx="2635">
                  <c:v>44011</c:v>
                </c:pt>
                <c:pt idx="2636">
                  <c:v>44012</c:v>
                </c:pt>
                <c:pt idx="2637">
                  <c:v>44013</c:v>
                </c:pt>
                <c:pt idx="2638">
                  <c:v>44014</c:v>
                </c:pt>
                <c:pt idx="2639">
                  <c:v>44015</c:v>
                </c:pt>
                <c:pt idx="2640">
                  <c:v>44018</c:v>
                </c:pt>
                <c:pt idx="2641">
                  <c:v>44019</c:v>
                </c:pt>
                <c:pt idx="2642">
                  <c:v>44020</c:v>
                </c:pt>
                <c:pt idx="2643">
                  <c:v>44021</c:v>
                </c:pt>
                <c:pt idx="2644">
                  <c:v>44022</c:v>
                </c:pt>
                <c:pt idx="2645">
                  <c:v>44025</c:v>
                </c:pt>
                <c:pt idx="2646">
                  <c:v>44026</c:v>
                </c:pt>
                <c:pt idx="2647">
                  <c:v>44027</c:v>
                </c:pt>
                <c:pt idx="2648">
                  <c:v>44028</c:v>
                </c:pt>
                <c:pt idx="2649">
                  <c:v>44029</c:v>
                </c:pt>
                <c:pt idx="2650">
                  <c:v>44032</c:v>
                </c:pt>
                <c:pt idx="2651">
                  <c:v>44033</c:v>
                </c:pt>
                <c:pt idx="2652">
                  <c:v>44034</c:v>
                </c:pt>
                <c:pt idx="2653">
                  <c:v>44035</c:v>
                </c:pt>
                <c:pt idx="2654">
                  <c:v>44036</c:v>
                </c:pt>
                <c:pt idx="2655">
                  <c:v>44039</c:v>
                </c:pt>
                <c:pt idx="2656">
                  <c:v>44040</c:v>
                </c:pt>
                <c:pt idx="2657">
                  <c:v>44041</c:v>
                </c:pt>
                <c:pt idx="2658">
                  <c:v>44042</c:v>
                </c:pt>
                <c:pt idx="2659">
                  <c:v>44043</c:v>
                </c:pt>
                <c:pt idx="2660">
                  <c:v>44046</c:v>
                </c:pt>
                <c:pt idx="2661">
                  <c:v>44047</c:v>
                </c:pt>
                <c:pt idx="2662">
                  <c:v>44048</c:v>
                </c:pt>
                <c:pt idx="2663">
                  <c:v>44049</c:v>
                </c:pt>
                <c:pt idx="2664">
                  <c:v>44050</c:v>
                </c:pt>
                <c:pt idx="2665">
                  <c:v>44053</c:v>
                </c:pt>
                <c:pt idx="2666">
                  <c:v>44054</c:v>
                </c:pt>
                <c:pt idx="2667">
                  <c:v>44055</c:v>
                </c:pt>
                <c:pt idx="2668">
                  <c:v>44056</c:v>
                </c:pt>
                <c:pt idx="2669">
                  <c:v>44057</c:v>
                </c:pt>
                <c:pt idx="2670">
                  <c:v>44060</c:v>
                </c:pt>
                <c:pt idx="2671">
                  <c:v>44061</c:v>
                </c:pt>
                <c:pt idx="2672">
                  <c:v>44062</c:v>
                </c:pt>
                <c:pt idx="2673">
                  <c:v>44063</c:v>
                </c:pt>
                <c:pt idx="2674">
                  <c:v>44064</c:v>
                </c:pt>
                <c:pt idx="2675">
                  <c:v>44067</c:v>
                </c:pt>
                <c:pt idx="2676">
                  <c:v>44068</c:v>
                </c:pt>
                <c:pt idx="2677">
                  <c:v>44069</c:v>
                </c:pt>
                <c:pt idx="2678">
                  <c:v>44070</c:v>
                </c:pt>
                <c:pt idx="2679">
                  <c:v>44071</c:v>
                </c:pt>
                <c:pt idx="2680">
                  <c:v>44074</c:v>
                </c:pt>
                <c:pt idx="2681">
                  <c:v>44075</c:v>
                </c:pt>
                <c:pt idx="2682">
                  <c:v>44076</c:v>
                </c:pt>
                <c:pt idx="2683">
                  <c:v>44077</c:v>
                </c:pt>
                <c:pt idx="2684">
                  <c:v>44078</c:v>
                </c:pt>
                <c:pt idx="2685">
                  <c:v>44082</c:v>
                </c:pt>
                <c:pt idx="2686">
                  <c:v>44083</c:v>
                </c:pt>
                <c:pt idx="2687">
                  <c:v>44084</c:v>
                </c:pt>
                <c:pt idx="2688">
                  <c:v>44085</c:v>
                </c:pt>
                <c:pt idx="2689">
                  <c:v>44088</c:v>
                </c:pt>
                <c:pt idx="2690">
                  <c:v>44089</c:v>
                </c:pt>
                <c:pt idx="2691">
                  <c:v>44090</c:v>
                </c:pt>
                <c:pt idx="2692">
                  <c:v>44091</c:v>
                </c:pt>
                <c:pt idx="2693">
                  <c:v>44092</c:v>
                </c:pt>
                <c:pt idx="2694">
                  <c:v>44095</c:v>
                </c:pt>
                <c:pt idx="2695">
                  <c:v>44096</c:v>
                </c:pt>
                <c:pt idx="2696">
                  <c:v>44097</c:v>
                </c:pt>
                <c:pt idx="2697">
                  <c:v>44098</c:v>
                </c:pt>
                <c:pt idx="2698">
                  <c:v>44099</c:v>
                </c:pt>
                <c:pt idx="2699">
                  <c:v>44102</c:v>
                </c:pt>
                <c:pt idx="2700">
                  <c:v>44103</c:v>
                </c:pt>
                <c:pt idx="2701">
                  <c:v>44104</c:v>
                </c:pt>
                <c:pt idx="2702">
                  <c:v>44105</c:v>
                </c:pt>
                <c:pt idx="2703">
                  <c:v>44106</c:v>
                </c:pt>
                <c:pt idx="2704">
                  <c:v>44109</c:v>
                </c:pt>
                <c:pt idx="2705">
                  <c:v>44110</c:v>
                </c:pt>
                <c:pt idx="2706">
                  <c:v>44111</c:v>
                </c:pt>
                <c:pt idx="2707">
                  <c:v>44112</c:v>
                </c:pt>
                <c:pt idx="2708">
                  <c:v>44113</c:v>
                </c:pt>
                <c:pt idx="2709">
                  <c:v>44117</c:v>
                </c:pt>
                <c:pt idx="2710">
                  <c:v>44118</c:v>
                </c:pt>
                <c:pt idx="2711">
                  <c:v>44119</c:v>
                </c:pt>
                <c:pt idx="2712">
                  <c:v>44120</c:v>
                </c:pt>
                <c:pt idx="2713">
                  <c:v>44123</c:v>
                </c:pt>
                <c:pt idx="2714">
                  <c:v>44124</c:v>
                </c:pt>
                <c:pt idx="2715">
                  <c:v>44125</c:v>
                </c:pt>
                <c:pt idx="2716">
                  <c:v>44126</c:v>
                </c:pt>
                <c:pt idx="2717">
                  <c:v>44127</c:v>
                </c:pt>
                <c:pt idx="2718">
                  <c:v>44130</c:v>
                </c:pt>
                <c:pt idx="2719">
                  <c:v>44131</c:v>
                </c:pt>
                <c:pt idx="2720">
                  <c:v>44132</c:v>
                </c:pt>
                <c:pt idx="2721">
                  <c:v>44133</c:v>
                </c:pt>
                <c:pt idx="2722">
                  <c:v>44134</c:v>
                </c:pt>
                <c:pt idx="2723">
                  <c:v>44138</c:v>
                </c:pt>
                <c:pt idx="2724">
                  <c:v>44139</c:v>
                </c:pt>
                <c:pt idx="2725">
                  <c:v>44140</c:v>
                </c:pt>
                <c:pt idx="2726">
                  <c:v>44141</c:v>
                </c:pt>
                <c:pt idx="2727">
                  <c:v>44144</c:v>
                </c:pt>
                <c:pt idx="2728">
                  <c:v>44145</c:v>
                </c:pt>
                <c:pt idx="2729">
                  <c:v>44146</c:v>
                </c:pt>
                <c:pt idx="2730">
                  <c:v>44147</c:v>
                </c:pt>
                <c:pt idx="2731">
                  <c:v>44148</c:v>
                </c:pt>
                <c:pt idx="2732">
                  <c:v>44151</c:v>
                </c:pt>
                <c:pt idx="2733">
                  <c:v>44152</c:v>
                </c:pt>
                <c:pt idx="2734">
                  <c:v>44153</c:v>
                </c:pt>
                <c:pt idx="2735">
                  <c:v>44154</c:v>
                </c:pt>
                <c:pt idx="2736">
                  <c:v>44155</c:v>
                </c:pt>
                <c:pt idx="2737">
                  <c:v>44158</c:v>
                </c:pt>
                <c:pt idx="2738">
                  <c:v>44159</c:v>
                </c:pt>
                <c:pt idx="2739">
                  <c:v>44160</c:v>
                </c:pt>
                <c:pt idx="2740">
                  <c:v>44161</c:v>
                </c:pt>
                <c:pt idx="2741">
                  <c:v>44162</c:v>
                </c:pt>
                <c:pt idx="2742">
                  <c:v>44165</c:v>
                </c:pt>
                <c:pt idx="2743">
                  <c:v>44166</c:v>
                </c:pt>
                <c:pt idx="2744">
                  <c:v>44167</c:v>
                </c:pt>
                <c:pt idx="2745">
                  <c:v>44168</c:v>
                </c:pt>
                <c:pt idx="2746">
                  <c:v>44169</c:v>
                </c:pt>
                <c:pt idx="2747">
                  <c:v>44172</c:v>
                </c:pt>
                <c:pt idx="2748">
                  <c:v>44173</c:v>
                </c:pt>
                <c:pt idx="2749">
                  <c:v>44174</c:v>
                </c:pt>
                <c:pt idx="2750">
                  <c:v>44175</c:v>
                </c:pt>
                <c:pt idx="2751">
                  <c:v>44176</c:v>
                </c:pt>
                <c:pt idx="2752">
                  <c:v>44179</c:v>
                </c:pt>
                <c:pt idx="2753">
                  <c:v>44180</c:v>
                </c:pt>
                <c:pt idx="2754">
                  <c:v>44181</c:v>
                </c:pt>
                <c:pt idx="2755">
                  <c:v>44182</c:v>
                </c:pt>
                <c:pt idx="2756">
                  <c:v>44183</c:v>
                </c:pt>
                <c:pt idx="2757">
                  <c:v>44186</c:v>
                </c:pt>
                <c:pt idx="2758">
                  <c:v>44187</c:v>
                </c:pt>
                <c:pt idx="2759">
                  <c:v>44188</c:v>
                </c:pt>
                <c:pt idx="2760">
                  <c:v>44189</c:v>
                </c:pt>
                <c:pt idx="2761">
                  <c:v>44193</c:v>
                </c:pt>
                <c:pt idx="2762">
                  <c:v>44194</c:v>
                </c:pt>
                <c:pt idx="2763">
                  <c:v>44195</c:v>
                </c:pt>
                <c:pt idx="2764">
                  <c:v>44196</c:v>
                </c:pt>
                <c:pt idx="2765">
                  <c:v>44200</c:v>
                </c:pt>
                <c:pt idx="2766">
                  <c:v>44201</c:v>
                </c:pt>
                <c:pt idx="2767">
                  <c:v>44202</c:v>
                </c:pt>
                <c:pt idx="2768">
                  <c:v>44203</c:v>
                </c:pt>
                <c:pt idx="2769">
                  <c:v>44204</c:v>
                </c:pt>
                <c:pt idx="2770">
                  <c:v>44207</c:v>
                </c:pt>
                <c:pt idx="2771">
                  <c:v>44208</c:v>
                </c:pt>
                <c:pt idx="2772">
                  <c:v>44209</c:v>
                </c:pt>
                <c:pt idx="2773">
                  <c:v>44210</c:v>
                </c:pt>
                <c:pt idx="2774">
                  <c:v>44211</c:v>
                </c:pt>
                <c:pt idx="2775">
                  <c:v>44214</c:v>
                </c:pt>
                <c:pt idx="2776">
                  <c:v>44215</c:v>
                </c:pt>
                <c:pt idx="2777">
                  <c:v>44216</c:v>
                </c:pt>
                <c:pt idx="2778">
                  <c:v>44217</c:v>
                </c:pt>
                <c:pt idx="2779">
                  <c:v>44218</c:v>
                </c:pt>
                <c:pt idx="2780">
                  <c:v>44221</c:v>
                </c:pt>
                <c:pt idx="2781">
                  <c:v>44222</c:v>
                </c:pt>
                <c:pt idx="2782">
                  <c:v>44223</c:v>
                </c:pt>
                <c:pt idx="2783">
                  <c:v>44224</c:v>
                </c:pt>
                <c:pt idx="2784">
                  <c:v>44225</c:v>
                </c:pt>
                <c:pt idx="2785">
                  <c:v>44228</c:v>
                </c:pt>
                <c:pt idx="2786">
                  <c:v>44229</c:v>
                </c:pt>
                <c:pt idx="2787">
                  <c:v>44230</c:v>
                </c:pt>
                <c:pt idx="2788">
                  <c:v>44231</c:v>
                </c:pt>
                <c:pt idx="2789">
                  <c:v>44232</c:v>
                </c:pt>
                <c:pt idx="2790">
                  <c:v>44235</c:v>
                </c:pt>
                <c:pt idx="2791">
                  <c:v>44236</c:v>
                </c:pt>
                <c:pt idx="2792">
                  <c:v>44237</c:v>
                </c:pt>
                <c:pt idx="2793">
                  <c:v>44238</c:v>
                </c:pt>
                <c:pt idx="2794">
                  <c:v>44239</c:v>
                </c:pt>
                <c:pt idx="2795">
                  <c:v>44244</c:v>
                </c:pt>
                <c:pt idx="2796">
                  <c:v>44245</c:v>
                </c:pt>
                <c:pt idx="2797">
                  <c:v>44246</c:v>
                </c:pt>
                <c:pt idx="2798">
                  <c:v>44249</c:v>
                </c:pt>
                <c:pt idx="2799">
                  <c:v>44250</c:v>
                </c:pt>
                <c:pt idx="2800">
                  <c:v>44251</c:v>
                </c:pt>
                <c:pt idx="2801">
                  <c:v>44252</c:v>
                </c:pt>
                <c:pt idx="2802">
                  <c:v>44253</c:v>
                </c:pt>
                <c:pt idx="2803">
                  <c:v>44256</c:v>
                </c:pt>
                <c:pt idx="2804">
                  <c:v>44257</c:v>
                </c:pt>
                <c:pt idx="2805">
                  <c:v>44258</c:v>
                </c:pt>
                <c:pt idx="2806">
                  <c:v>44259</c:v>
                </c:pt>
                <c:pt idx="2807">
                  <c:v>44260</c:v>
                </c:pt>
                <c:pt idx="2808">
                  <c:v>44263</c:v>
                </c:pt>
                <c:pt idx="2809">
                  <c:v>44264</c:v>
                </c:pt>
                <c:pt idx="2810">
                  <c:v>44265</c:v>
                </c:pt>
                <c:pt idx="2811">
                  <c:v>44266</c:v>
                </c:pt>
                <c:pt idx="2812">
                  <c:v>44267</c:v>
                </c:pt>
                <c:pt idx="2813">
                  <c:v>44270</c:v>
                </c:pt>
                <c:pt idx="2814">
                  <c:v>44271</c:v>
                </c:pt>
                <c:pt idx="2815">
                  <c:v>44272</c:v>
                </c:pt>
                <c:pt idx="2816">
                  <c:v>44273</c:v>
                </c:pt>
                <c:pt idx="2817">
                  <c:v>44274</c:v>
                </c:pt>
                <c:pt idx="2818">
                  <c:v>44277</c:v>
                </c:pt>
                <c:pt idx="2819">
                  <c:v>44278</c:v>
                </c:pt>
                <c:pt idx="2820">
                  <c:v>44279</c:v>
                </c:pt>
                <c:pt idx="2821">
                  <c:v>44280</c:v>
                </c:pt>
                <c:pt idx="2822">
                  <c:v>44281</c:v>
                </c:pt>
                <c:pt idx="2823">
                  <c:v>44284</c:v>
                </c:pt>
                <c:pt idx="2824">
                  <c:v>44285</c:v>
                </c:pt>
                <c:pt idx="2825">
                  <c:v>44286</c:v>
                </c:pt>
                <c:pt idx="2826">
                  <c:v>44287</c:v>
                </c:pt>
                <c:pt idx="2827">
                  <c:v>44291</c:v>
                </c:pt>
                <c:pt idx="2828">
                  <c:v>44292</c:v>
                </c:pt>
                <c:pt idx="2829">
                  <c:v>44293</c:v>
                </c:pt>
                <c:pt idx="2830">
                  <c:v>44294</c:v>
                </c:pt>
                <c:pt idx="2831">
                  <c:v>44295</c:v>
                </c:pt>
                <c:pt idx="2832">
                  <c:v>44298</c:v>
                </c:pt>
                <c:pt idx="2833">
                  <c:v>44299</c:v>
                </c:pt>
                <c:pt idx="2834">
                  <c:v>44300</c:v>
                </c:pt>
                <c:pt idx="2835">
                  <c:v>44301</c:v>
                </c:pt>
                <c:pt idx="2836">
                  <c:v>44302</c:v>
                </c:pt>
                <c:pt idx="2837">
                  <c:v>44305</c:v>
                </c:pt>
                <c:pt idx="2838">
                  <c:v>44306</c:v>
                </c:pt>
                <c:pt idx="2839">
                  <c:v>44308</c:v>
                </c:pt>
                <c:pt idx="2840">
                  <c:v>44309</c:v>
                </c:pt>
                <c:pt idx="2841">
                  <c:v>44312</c:v>
                </c:pt>
                <c:pt idx="2842">
                  <c:v>44313</c:v>
                </c:pt>
                <c:pt idx="2843">
                  <c:v>44314</c:v>
                </c:pt>
                <c:pt idx="2844">
                  <c:v>44315</c:v>
                </c:pt>
                <c:pt idx="2845">
                  <c:v>44316</c:v>
                </c:pt>
                <c:pt idx="2846">
                  <c:v>44319</c:v>
                </c:pt>
                <c:pt idx="2847">
                  <c:v>44320</c:v>
                </c:pt>
                <c:pt idx="2848">
                  <c:v>44321</c:v>
                </c:pt>
                <c:pt idx="2849">
                  <c:v>44322</c:v>
                </c:pt>
                <c:pt idx="2850">
                  <c:v>44323</c:v>
                </c:pt>
                <c:pt idx="2851">
                  <c:v>44326</c:v>
                </c:pt>
                <c:pt idx="2852">
                  <c:v>44327</c:v>
                </c:pt>
                <c:pt idx="2853">
                  <c:v>44328</c:v>
                </c:pt>
                <c:pt idx="2854">
                  <c:v>44329</c:v>
                </c:pt>
                <c:pt idx="2855">
                  <c:v>44330</c:v>
                </c:pt>
                <c:pt idx="2856">
                  <c:v>44333</c:v>
                </c:pt>
                <c:pt idx="2857">
                  <c:v>44334</c:v>
                </c:pt>
                <c:pt idx="2858">
                  <c:v>44335</c:v>
                </c:pt>
                <c:pt idx="2859">
                  <c:v>44336</c:v>
                </c:pt>
                <c:pt idx="2860">
                  <c:v>44337</c:v>
                </c:pt>
                <c:pt idx="2861">
                  <c:v>44340</c:v>
                </c:pt>
                <c:pt idx="2862">
                  <c:v>44341</c:v>
                </c:pt>
                <c:pt idx="2863">
                  <c:v>44342</c:v>
                </c:pt>
                <c:pt idx="2864">
                  <c:v>44343</c:v>
                </c:pt>
                <c:pt idx="2865">
                  <c:v>44344</c:v>
                </c:pt>
                <c:pt idx="2866">
                  <c:v>44347</c:v>
                </c:pt>
                <c:pt idx="2867">
                  <c:v>44348</c:v>
                </c:pt>
                <c:pt idx="2868">
                  <c:v>44349</c:v>
                </c:pt>
                <c:pt idx="2869">
                  <c:v>44351</c:v>
                </c:pt>
                <c:pt idx="2870">
                  <c:v>44354</c:v>
                </c:pt>
                <c:pt idx="2871">
                  <c:v>44355</c:v>
                </c:pt>
                <c:pt idx="2872">
                  <c:v>44356</c:v>
                </c:pt>
                <c:pt idx="2873">
                  <c:v>44357</c:v>
                </c:pt>
                <c:pt idx="2874">
                  <c:v>44358</c:v>
                </c:pt>
                <c:pt idx="2875">
                  <c:v>44361</c:v>
                </c:pt>
                <c:pt idx="2876">
                  <c:v>44362</c:v>
                </c:pt>
                <c:pt idx="2877">
                  <c:v>44363</c:v>
                </c:pt>
                <c:pt idx="2878">
                  <c:v>44364</c:v>
                </c:pt>
                <c:pt idx="2879">
                  <c:v>44365</c:v>
                </c:pt>
                <c:pt idx="2880">
                  <c:v>44368</c:v>
                </c:pt>
                <c:pt idx="2881">
                  <c:v>44369</c:v>
                </c:pt>
                <c:pt idx="2882">
                  <c:v>44370</c:v>
                </c:pt>
                <c:pt idx="2883">
                  <c:v>44371</c:v>
                </c:pt>
                <c:pt idx="2884">
                  <c:v>44372</c:v>
                </c:pt>
                <c:pt idx="2885">
                  <c:v>44375</c:v>
                </c:pt>
                <c:pt idx="2886">
                  <c:v>44376</c:v>
                </c:pt>
                <c:pt idx="2887">
                  <c:v>44377</c:v>
                </c:pt>
                <c:pt idx="2888">
                  <c:v>44378</c:v>
                </c:pt>
                <c:pt idx="2889">
                  <c:v>44379</c:v>
                </c:pt>
                <c:pt idx="2890">
                  <c:v>44382</c:v>
                </c:pt>
                <c:pt idx="2891">
                  <c:v>44383</c:v>
                </c:pt>
                <c:pt idx="2892">
                  <c:v>44384</c:v>
                </c:pt>
                <c:pt idx="2893">
                  <c:v>44385</c:v>
                </c:pt>
                <c:pt idx="2894">
                  <c:v>44386</c:v>
                </c:pt>
                <c:pt idx="2895">
                  <c:v>44389</c:v>
                </c:pt>
                <c:pt idx="2896">
                  <c:v>44390</c:v>
                </c:pt>
                <c:pt idx="2897">
                  <c:v>44391</c:v>
                </c:pt>
                <c:pt idx="2898">
                  <c:v>44392</c:v>
                </c:pt>
                <c:pt idx="2899">
                  <c:v>44393</c:v>
                </c:pt>
                <c:pt idx="2900">
                  <c:v>44396</c:v>
                </c:pt>
                <c:pt idx="2901">
                  <c:v>44397</c:v>
                </c:pt>
                <c:pt idx="2902">
                  <c:v>44398</c:v>
                </c:pt>
                <c:pt idx="2903">
                  <c:v>44399</c:v>
                </c:pt>
                <c:pt idx="2904">
                  <c:v>44400</c:v>
                </c:pt>
                <c:pt idx="2905">
                  <c:v>44403</c:v>
                </c:pt>
                <c:pt idx="2906">
                  <c:v>44404</c:v>
                </c:pt>
                <c:pt idx="2907">
                  <c:v>44405</c:v>
                </c:pt>
                <c:pt idx="2908">
                  <c:v>44406</c:v>
                </c:pt>
                <c:pt idx="2909">
                  <c:v>44407</c:v>
                </c:pt>
              </c:numCache>
            </c:numRef>
          </c:cat>
          <c:val>
            <c:numRef>
              <c:f>Sheet1!$C$3:$C$2912</c:f>
              <c:numCache>
                <c:formatCode>0.00%</c:formatCode>
                <c:ptCount val="2910"/>
                <c:pt idx="0">
                  <c:v>0</c:v>
                </c:pt>
                <c:pt idx="1">
                  <c:v>0</c:v>
                </c:pt>
                <c:pt idx="2">
                  <c:v>2.1242782994109755E-2</c:v>
                </c:pt>
                <c:pt idx="3">
                  <c:v>2.4071266110689882E-2</c:v>
                </c:pt>
                <c:pt idx="4">
                  <c:v>3.1215372951536757E-2</c:v>
                </c:pt>
                <c:pt idx="5">
                  <c:v>2.7162185805096994E-2</c:v>
                </c:pt>
                <c:pt idx="6">
                  <c:v>2.4406601737913425E-2</c:v>
                </c:pt>
                <c:pt idx="7">
                  <c:v>2.6899749227270009E-2</c:v>
                </c:pt>
                <c:pt idx="8">
                  <c:v>2.1680177290488212E-2</c:v>
                </c:pt>
                <c:pt idx="9">
                  <c:v>2.6199918353064566E-2</c:v>
                </c:pt>
                <c:pt idx="10">
                  <c:v>1.7685309383565606E-2</c:v>
                </c:pt>
                <c:pt idx="11">
                  <c:v>5.686125852918833E-3</c:v>
                </c:pt>
                <c:pt idx="12">
                  <c:v>1.1838805621974702E-2</c:v>
                </c:pt>
                <c:pt idx="13">
                  <c:v>1.9245349040648563E-2</c:v>
                </c:pt>
                <c:pt idx="14">
                  <c:v>-5.6569662331603654E-3</c:v>
                </c:pt>
                <c:pt idx="15">
                  <c:v>-3.3795999300169077E-2</c:v>
                </c:pt>
                <c:pt idx="16">
                  <c:v>-3.4524989794133099E-2</c:v>
                </c:pt>
                <c:pt idx="17">
                  <c:v>-3.4524989794133099E-2</c:v>
                </c:pt>
                <c:pt idx="18">
                  <c:v>-4.468711727999064E-2</c:v>
                </c:pt>
                <c:pt idx="19">
                  <c:v>-5.1306350965183434E-2</c:v>
                </c:pt>
                <c:pt idx="20">
                  <c:v>-4.3754009447716791E-2</c:v>
                </c:pt>
                <c:pt idx="21">
                  <c:v>-4.6465854085262714E-2</c:v>
                </c:pt>
                <c:pt idx="22">
                  <c:v>-2.9407476526506104E-2</c:v>
                </c:pt>
                <c:pt idx="23">
                  <c:v>-2.077622907797283E-2</c:v>
                </c:pt>
                <c:pt idx="24">
                  <c:v>-2.1578118621333187E-2</c:v>
                </c:pt>
                <c:pt idx="25">
                  <c:v>-6.7854435178165251E-2</c:v>
                </c:pt>
                <c:pt idx="26">
                  <c:v>-8.494197235668044E-2</c:v>
                </c:pt>
                <c:pt idx="27">
                  <c:v>-7.9241266693882317E-2</c:v>
                </c:pt>
                <c:pt idx="28">
                  <c:v>-5.6423864232810428E-2</c:v>
                </c:pt>
                <c:pt idx="29">
                  <c:v>-5.1568787543010419E-2</c:v>
                </c:pt>
                <c:pt idx="30">
                  <c:v>-3.5866332303026716E-2</c:v>
                </c:pt>
                <c:pt idx="31">
                  <c:v>-3.986120020994921E-2</c:v>
                </c:pt>
                <c:pt idx="32">
                  <c:v>-1.9012072082580045E-2</c:v>
                </c:pt>
                <c:pt idx="33">
                  <c:v>-1.0964017029217898E-2</c:v>
                </c:pt>
                <c:pt idx="34">
                  <c:v>-1.4448591590365711E-2</c:v>
                </c:pt>
                <c:pt idx="35">
                  <c:v>-2.0470053070507976E-2</c:v>
                </c:pt>
                <c:pt idx="36">
                  <c:v>-3.6157928500612391E-2</c:v>
                </c:pt>
                <c:pt idx="37">
                  <c:v>-4.0735988802706014E-2</c:v>
                </c:pt>
                <c:pt idx="38">
                  <c:v>-3.5968390972181741E-2</c:v>
                </c:pt>
                <c:pt idx="39">
                  <c:v>-3.0398903598297111E-2</c:v>
                </c:pt>
                <c:pt idx="40">
                  <c:v>-1.984312124569898E-2</c:v>
                </c:pt>
                <c:pt idx="41">
                  <c:v>-1.1795066192336834E-2</c:v>
                </c:pt>
                <c:pt idx="42">
                  <c:v>-1.3807079955677426E-2</c:v>
                </c:pt>
                <c:pt idx="43">
                  <c:v>-1.1284772846562041E-2</c:v>
                </c:pt>
                <c:pt idx="44">
                  <c:v>3.7615909488539767E-3</c:v>
                </c:pt>
                <c:pt idx="45">
                  <c:v>-1.8953752843064997E-4</c:v>
                </c:pt>
                <c:pt idx="46">
                  <c:v>1.4404852160727843E-2</c:v>
                </c:pt>
                <c:pt idx="47">
                  <c:v>2.0280515542077326E-2</c:v>
                </c:pt>
                <c:pt idx="48">
                  <c:v>1.8895433603545841E-2</c:v>
                </c:pt>
                <c:pt idx="49">
                  <c:v>1.0978596839097188E-2</c:v>
                </c:pt>
                <c:pt idx="50">
                  <c:v>6.3422172974865187E-3</c:v>
                </c:pt>
                <c:pt idx="51">
                  <c:v>1.9741062576543955E-2</c:v>
                </c:pt>
                <c:pt idx="52">
                  <c:v>1.6548084212981928E-2</c:v>
                </c:pt>
                <c:pt idx="53">
                  <c:v>1.6169009156120628E-2</c:v>
                </c:pt>
                <c:pt idx="54">
                  <c:v>3.4991543710269912E-3</c:v>
                </c:pt>
                <c:pt idx="55">
                  <c:v>6.6046538753135042E-3</c:v>
                </c:pt>
                <c:pt idx="56">
                  <c:v>1.1634688283664874E-2</c:v>
                </c:pt>
                <c:pt idx="57">
                  <c:v>4.7384382107658052E-3</c:v>
                </c:pt>
                <c:pt idx="58">
                  <c:v>-2.1432320522540849E-3</c:v>
                </c:pt>
                <c:pt idx="59">
                  <c:v>1.3705021286523067E-3</c:v>
                </c:pt>
                <c:pt idx="60">
                  <c:v>1.9697323146906198E-2</c:v>
                </c:pt>
                <c:pt idx="61">
                  <c:v>1.9988919344491762E-2</c:v>
                </c:pt>
                <c:pt idx="62">
                  <c:v>2.5995801014754738E-2</c:v>
                </c:pt>
                <c:pt idx="63">
                  <c:v>3.7149355572403397E-2</c:v>
                </c:pt>
                <c:pt idx="64">
                  <c:v>3.9380066483932996E-2</c:v>
                </c:pt>
                <c:pt idx="65">
                  <c:v>3.6551583367352869E-2</c:v>
                </c:pt>
                <c:pt idx="66">
                  <c:v>3.2133900973931206E-2</c:v>
                </c:pt>
                <c:pt idx="67">
                  <c:v>4.6597072374176207E-2</c:v>
                </c:pt>
                <c:pt idx="68">
                  <c:v>4.1246282148480695E-2</c:v>
                </c:pt>
                <c:pt idx="69">
                  <c:v>2.9538694815419708E-2</c:v>
                </c:pt>
                <c:pt idx="70">
                  <c:v>3.2133900973931206E-2</c:v>
                </c:pt>
                <c:pt idx="71">
                  <c:v>3.5662214964716776E-2</c:v>
                </c:pt>
                <c:pt idx="72">
                  <c:v>2.8226511926284559E-2</c:v>
                </c:pt>
                <c:pt idx="73">
                  <c:v>1.2144981629439444E-2</c:v>
                </c:pt>
                <c:pt idx="74">
                  <c:v>7.4211232285530393E-3</c:v>
                </c:pt>
                <c:pt idx="75">
                  <c:v>1.0643261211873867E-2</c:v>
                </c:pt>
                <c:pt idx="76">
                  <c:v>1.1634688283664874E-2</c:v>
                </c:pt>
                <c:pt idx="77">
                  <c:v>1.3428004898816015E-2</c:v>
                </c:pt>
                <c:pt idx="78">
                  <c:v>4.1260861958360984E-3</c:v>
                </c:pt>
                <c:pt idx="79">
                  <c:v>-3.0282265119262797E-2</c:v>
                </c:pt>
                <c:pt idx="80">
                  <c:v>-2.8182772496646691E-2</c:v>
                </c:pt>
                <c:pt idx="81">
                  <c:v>-8.8936840263602601E-3</c:v>
                </c:pt>
                <c:pt idx="82">
                  <c:v>-1.5440018662156607E-2</c:v>
                </c:pt>
                <c:pt idx="83">
                  <c:v>-2.1417740712661115E-2</c:v>
                </c:pt>
                <c:pt idx="84">
                  <c:v>-5.4222312941039297E-2</c:v>
                </c:pt>
                <c:pt idx="85">
                  <c:v>-5.3566221496471722E-2</c:v>
                </c:pt>
                <c:pt idx="86">
                  <c:v>-7.5435936315390473E-2</c:v>
                </c:pt>
                <c:pt idx="87">
                  <c:v>-8.3367352889718305E-2</c:v>
                </c:pt>
                <c:pt idx="88">
                  <c:v>-4.5722283781419515E-2</c:v>
                </c:pt>
                <c:pt idx="89">
                  <c:v>-6.0710328337318487E-2</c:v>
                </c:pt>
                <c:pt idx="90">
                  <c:v>-4.9061060243774435E-2</c:v>
                </c:pt>
                <c:pt idx="91">
                  <c:v>-5.5403277541260842E-2</c:v>
                </c:pt>
                <c:pt idx="92">
                  <c:v>-7.5465095935149051E-2</c:v>
                </c:pt>
                <c:pt idx="93">
                  <c:v>-8.3425672129235462E-2</c:v>
                </c:pt>
                <c:pt idx="94">
                  <c:v>-0.11294978713477577</c:v>
                </c:pt>
                <c:pt idx="95">
                  <c:v>-0.12974572811570539</c:v>
                </c:pt>
                <c:pt idx="96">
                  <c:v>-0.15157170350498628</c:v>
                </c:pt>
                <c:pt idx="97">
                  <c:v>-0.12143523648451626</c:v>
                </c:pt>
                <c:pt idx="98">
                  <c:v>-0.12645069108298823</c:v>
                </c:pt>
                <c:pt idx="99">
                  <c:v>-0.13710853210474139</c:v>
                </c:pt>
                <c:pt idx="100">
                  <c:v>-0.12244124336618656</c:v>
                </c:pt>
                <c:pt idx="101">
                  <c:v>-9.4725024785676792E-2</c:v>
                </c:pt>
                <c:pt idx="102">
                  <c:v>-9.6839097218172299E-2</c:v>
                </c:pt>
                <c:pt idx="103">
                  <c:v>-8.0801306350965163E-2</c:v>
                </c:pt>
                <c:pt idx="104">
                  <c:v>-9.8384557065375855E-2</c:v>
                </c:pt>
                <c:pt idx="105">
                  <c:v>-8.2317606578410252E-2</c:v>
                </c:pt>
                <c:pt idx="106">
                  <c:v>-0.10079022569545693</c:v>
                </c:pt>
                <c:pt idx="107">
                  <c:v>-0.10797807196594156</c:v>
                </c:pt>
                <c:pt idx="108">
                  <c:v>-9.9069808129702008E-2</c:v>
                </c:pt>
                <c:pt idx="109">
                  <c:v>-0.10366244824167492</c:v>
                </c:pt>
                <c:pt idx="110">
                  <c:v>-8.0772146731206584E-2</c:v>
                </c:pt>
                <c:pt idx="111">
                  <c:v>-7.2651192628448102E-2</c:v>
                </c:pt>
                <c:pt idx="112">
                  <c:v>-7.3715518749635556E-2</c:v>
                </c:pt>
                <c:pt idx="113">
                  <c:v>-6.0447891759491501E-2</c:v>
                </c:pt>
                <c:pt idx="114">
                  <c:v>-5.5957310316673503E-2</c:v>
                </c:pt>
                <c:pt idx="115">
                  <c:v>-5.9019070391322148E-2</c:v>
                </c:pt>
                <c:pt idx="116">
                  <c:v>-6.0520790808887837E-2</c:v>
                </c:pt>
                <c:pt idx="117">
                  <c:v>-5.4805505336210425E-2</c:v>
                </c:pt>
                <c:pt idx="118">
                  <c:v>-5.50825217239167E-2</c:v>
                </c:pt>
                <c:pt idx="119">
                  <c:v>-4.9979588266168995E-2</c:v>
                </c:pt>
                <c:pt idx="120">
                  <c:v>-6.7825275558406672E-2</c:v>
                </c:pt>
                <c:pt idx="121">
                  <c:v>-5.489298419548605E-2</c:v>
                </c:pt>
                <c:pt idx="122">
                  <c:v>-6.361171050329506E-2</c:v>
                </c:pt>
                <c:pt idx="123">
                  <c:v>-9.6387123111914663E-2</c:v>
                </c:pt>
                <c:pt idx="124">
                  <c:v>-0.11157928500612357</c:v>
                </c:pt>
                <c:pt idx="125">
                  <c:v>-0.10719076223246049</c:v>
                </c:pt>
                <c:pt idx="126">
                  <c:v>-0.10437685892575965</c:v>
                </c:pt>
                <c:pt idx="127">
                  <c:v>-0.11259987169767305</c:v>
                </c:pt>
                <c:pt idx="128">
                  <c:v>-9.5118679652417382E-2</c:v>
                </c:pt>
                <c:pt idx="129">
                  <c:v>-7.734589140957604E-2</c:v>
                </c:pt>
                <c:pt idx="130">
                  <c:v>-7.4531988102875091E-2</c:v>
                </c:pt>
                <c:pt idx="131">
                  <c:v>-7.4531988102875091E-2</c:v>
                </c:pt>
                <c:pt idx="132">
                  <c:v>-8.2055170000583155E-2</c:v>
                </c:pt>
                <c:pt idx="133">
                  <c:v>-7.1484807838105846E-2</c:v>
                </c:pt>
                <c:pt idx="134">
                  <c:v>-7.4488248673237334E-2</c:v>
                </c:pt>
                <c:pt idx="135">
                  <c:v>-7.4342450574444552E-2</c:v>
                </c:pt>
                <c:pt idx="136">
                  <c:v>-9.1109231935615598E-2</c:v>
                </c:pt>
                <c:pt idx="137">
                  <c:v>-7.71417740712661E-2</c:v>
                </c:pt>
                <c:pt idx="138">
                  <c:v>-6.0156295561905826E-2</c:v>
                </c:pt>
                <c:pt idx="139">
                  <c:v>-5.9952178223595998E-2</c:v>
                </c:pt>
                <c:pt idx="140">
                  <c:v>-4.1406660057152878E-2</c:v>
                </c:pt>
                <c:pt idx="141">
                  <c:v>-3.3037849186446588E-2</c:v>
                </c:pt>
                <c:pt idx="142">
                  <c:v>-3.1273692191053803E-2</c:v>
                </c:pt>
                <c:pt idx="143">
                  <c:v>-2.7905756108940305E-2</c:v>
                </c:pt>
                <c:pt idx="144">
                  <c:v>-2.5952061585116981E-2</c:v>
                </c:pt>
                <c:pt idx="145">
                  <c:v>-2.3837989152621475E-2</c:v>
                </c:pt>
                <c:pt idx="146">
                  <c:v>-1.5644136000466546E-2</c:v>
                </c:pt>
                <c:pt idx="147">
                  <c:v>-1.0351665014288747E-3</c:v>
                </c:pt>
                <c:pt idx="148">
                  <c:v>-8.6166676386539853E-3</c:v>
                </c:pt>
                <c:pt idx="149">
                  <c:v>-4.6072199218522014E-3</c:v>
                </c:pt>
                <c:pt idx="150">
                  <c:v>-2.580626348632431E-3</c:v>
                </c:pt>
                <c:pt idx="151">
                  <c:v>-7.2024260803639217E-3</c:v>
                </c:pt>
                <c:pt idx="152">
                  <c:v>-1.058494197235671E-2</c:v>
                </c:pt>
                <c:pt idx="153">
                  <c:v>-1.9901440485216026E-2</c:v>
                </c:pt>
                <c:pt idx="154">
                  <c:v>-4.0794308042223171E-2</c:v>
                </c:pt>
                <c:pt idx="155">
                  <c:v>-3.8228261503470029E-2</c:v>
                </c:pt>
                <c:pt idx="156">
                  <c:v>-3.3883478159444813E-2</c:v>
                </c:pt>
                <c:pt idx="157">
                  <c:v>-2.7512101242199827E-2</c:v>
                </c:pt>
                <c:pt idx="158">
                  <c:v>-1.465270892867554E-2</c:v>
                </c:pt>
                <c:pt idx="159">
                  <c:v>-1.3850819385315183E-2</c:v>
                </c:pt>
                <c:pt idx="160">
                  <c:v>-2.4800256604653903E-2</c:v>
                </c:pt>
                <c:pt idx="161">
                  <c:v>-2.7862016679302548E-2</c:v>
                </c:pt>
                <c:pt idx="162">
                  <c:v>-3.80095643552808E-2</c:v>
                </c:pt>
                <c:pt idx="163">
                  <c:v>-5.0037907505686152E-2</c:v>
                </c:pt>
                <c:pt idx="164">
                  <c:v>-5.5184580393071725E-2</c:v>
                </c:pt>
                <c:pt idx="165">
                  <c:v>-6.8831282440076968E-2</c:v>
                </c:pt>
                <c:pt idx="166">
                  <c:v>-4.3783169067475369E-2</c:v>
                </c:pt>
                <c:pt idx="167">
                  <c:v>-6.3101417157520268E-2</c:v>
                </c:pt>
                <c:pt idx="168">
                  <c:v>-5.0198285414358224E-2</c:v>
                </c:pt>
                <c:pt idx="169">
                  <c:v>-2.2102991776987269E-2</c:v>
                </c:pt>
                <c:pt idx="170">
                  <c:v>-2.5952061585116981E-2</c:v>
                </c:pt>
                <c:pt idx="171">
                  <c:v>-2.7847436869423259E-2</c:v>
                </c:pt>
                <c:pt idx="172">
                  <c:v>-2.6841429987752963E-2</c:v>
                </c:pt>
                <c:pt idx="173">
                  <c:v>-3.1798565346707885E-2</c:v>
                </c:pt>
                <c:pt idx="174">
                  <c:v>-2.8634746602904326E-2</c:v>
                </c:pt>
                <c:pt idx="175">
                  <c:v>-2.5981221204875449E-2</c:v>
                </c:pt>
                <c:pt idx="176">
                  <c:v>-8.1355339126377713E-3</c:v>
                </c:pt>
                <c:pt idx="177">
                  <c:v>-1.3078089461713405E-2</c:v>
                </c:pt>
                <c:pt idx="178">
                  <c:v>-7.0274683618125611E-3</c:v>
                </c:pt>
                <c:pt idx="179">
                  <c:v>-1.3500903948212462E-2</c:v>
                </c:pt>
                <c:pt idx="180">
                  <c:v>-2.1855135009039461E-2</c:v>
                </c:pt>
                <c:pt idx="181">
                  <c:v>-5.8027643319531474E-3</c:v>
                </c:pt>
                <c:pt idx="182">
                  <c:v>-1.2669854785093637E-2</c:v>
                </c:pt>
                <c:pt idx="183">
                  <c:v>-3.8344899982504232E-3</c:v>
                </c:pt>
                <c:pt idx="184">
                  <c:v>3.0034408351315989E-3</c:v>
                </c:pt>
                <c:pt idx="185">
                  <c:v>-5.7152854726774116E-3</c:v>
                </c:pt>
                <c:pt idx="186">
                  <c:v>3.3096168425963413E-3</c:v>
                </c:pt>
                <c:pt idx="187">
                  <c:v>9.316498512859317E-3</c:v>
                </c:pt>
                <c:pt idx="188">
                  <c:v>9.3310783227387173E-3</c:v>
                </c:pt>
                <c:pt idx="189">
                  <c:v>1.2261620108473759E-2</c:v>
                </c:pt>
                <c:pt idx="190">
                  <c:v>2.3925468011897211E-2</c:v>
                </c:pt>
                <c:pt idx="191">
                  <c:v>2.6185338543185388E-2</c:v>
                </c:pt>
                <c:pt idx="192">
                  <c:v>3.9292587624657482E-2</c:v>
                </c:pt>
                <c:pt idx="193">
                  <c:v>2.8474368694232144E-2</c:v>
                </c:pt>
                <c:pt idx="194">
                  <c:v>1.9391147139441234E-2</c:v>
                </c:pt>
                <c:pt idx="195">
                  <c:v>3.2367177931999835E-2</c:v>
                </c:pt>
                <c:pt idx="196">
                  <c:v>3.4379191695340205E-2</c:v>
                </c:pt>
                <c:pt idx="197">
                  <c:v>4.4993293287455494E-2</c:v>
                </c:pt>
                <c:pt idx="198">
                  <c:v>4.5255729865282479E-2</c:v>
                </c:pt>
                <c:pt idx="199">
                  <c:v>4.7267743628623071E-2</c:v>
                </c:pt>
                <c:pt idx="200">
                  <c:v>4.5882661690091586E-2</c:v>
                </c:pt>
                <c:pt idx="201">
                  <c:v>1.8589257596080877E-2</c:v>
                </c:pt>
                <c:pt idx="202">
                  <c:v>2.6476934740770952E-2</c:v>
                </c:pt>
                <c:pt idx="203">
                  <c:v>1.5512917711552943E-2</c:v>
                </c:pt>
                <c:pt idx="204">
                  <c:v>1.3719601096401801E-2</c:v>
                </c:pt>
                <c:pt idx="205">
                  <c:v>1.4463171400245001E-2</c:v>
                </c:pt>
                <c:pt idx="206">
                  <c:v>3.1375750860208829E-2</c:v>
                </c:pt>
                <c:pt idx="207">
                  <c:v>2.8868023560972844E-2</c:v>
                </c:pt>
                <c:pt idx="208">
                  <c:v>2.5252230710911538E-2</c:v>
                </c:pt>
                <c:pt idx="209">
                  <c:v>3.0398903598297E-2</c:v>
                </c:pt>
                <c:pt idx="210">
                  <c:v>4.3331194961217623E-2</c:v>
                </c:pt>
                <c:pt idx="211">
                  <c:v>4.8346649559689814E-2</c:v>
                </c:pt>
                <c:pt idx="212">
                  <c:v>6.4253222137983235E-2</c:v>
                </c:pt>
                <c:pt idx="213">
                  <c:v>5.8581676094943802E-2</c:v>
                </c:pt>
                <c:pt idx="214">
                  <c:v>5.9325246398787002E-2</c:v>
                </c:pt>
                <c:pt idx="215">
                  <c:v>4.5066192336851829E-2</c:v>
                </c:pt>
                <c:pt idx="216">
                  <c:v>4.4468420131801523E-2</c:v>
                </c:pt>
                <c:pt idx="217">
                  <c:v>3.8009564355280911E-2</c:v>
                </c:pt>
                <c:pt idx="218">
                  <c:v>2.5937481775237581E-2</c:v>
                </c:pt>
                <c:pt idx="219">
                  <c:v>8.8062051670845243E-3</c:v>
                </c:pt>
                <c:pt idx="220">
                  <c:v>1.63293870647927E-2</c:v>
                </c:pt>
                <c:pt idx="221">
                  <c:v>3.1973523065259135E-2</c:v>
                </c:pt>
                <c:pt idx="222">
                  <c:v>3.3664781011255585E-2</c:v>
                </c:pt>
                <c:pt idx="223">
                  <c:v>1.5221321513967379E-2</c:v>
                </c:pt>
                <c:pt idx="224">
                  <c:v>-9.2727590832215601E-3</c:v>
                </c:pt>
                <c:pt idx="225">
                  <c:v>1.5177582084329622E-2</c:v>
                </c:pt>
                <c:pt idx="226">
                  <c:v>1.1270193036682752E-2</c:v>
                </c:pt>
                <c:pt idx="227">
                  <c:v>-5.2778911762990655E-3</c:v>
                </c:pt>
                <c:pt idx="228">
                  <c:v>-9.9142707179098455E-3</c:v>
                </c:pt>
                <c:pt idx="229">
                  <c:v>-1.2873972123403465E-2</c:v>
                </c:pt>
                <c:pt idx="230">
                  <c:v>1.1036916078614345E-2</c:v>
                </c:pt>
                <c:pt idx="231">
                  <c:v>1.3690441476643223E-2</c:v>
                </c:pt>
                <c:pt idx="232">
                  <c:v>1.7175016037790813E-2</c:v>
                </c:pt>
                <c:pt idx="233">
                  <c:v>1.4040356913745944E-2</c:v>
                </c:pt>
                <c:pt idx="234">
                  <c:v>1.0920277599580031E-2</c:v>
                </c:pt>
                <c:pt idx="235">
                  <c:v>-6.0360412900215543E-3</c:v>
                </c:pt>
                <c:pt idx="236">
                  <c:v>-1.0337085204408902E-2</c:v>
                </c:pt>
                <c:pt idx="237">
                  <c:v>-3.6012130401819054E-3</c:v>
                </c:pt>
                <c:pt idx="238">
                  <c:v>7.8439377150520961E-3</c:v>
                </c:pt>
                <c:pt idx="239">
                  <c:v>2.245290721408999E-3</c:v>
                </c:pt>
                <c:pt idx="240">
                  <c:v>-1.0468303493322395E-2</c:v>
                </c:pt>
                <c:pt idx="241">
                  <c:v>-1.8691316265235902E-2</c:v>
                </c:pt>
                <c:pt idx="242">
                  <c:v>-8.8499445967225032E-3</c:v>
                </c:pt>
                <c:pt idx="243">
                  <c:v>-1.9318248090044898E-2</c:v>
                </c:pt>
                <c:pt idx="244">
                  <c:v>-5.4528488948504261E-3</c:v>
                </c:pt>
                <c:pt idx="245">
                  <c:v>-1.720417565754917E-3</c:v>
                </c:pt>
                <c:pt idx="246">
                  <c:v>-1.5017204175657994E-3</c:v>
                </c:pt>
                <c:pt idx="247">
                  <c:v>-1.5017204175657994E-3</c:v>
                </c:pt>
                <c:pt idx="248">
                  <c:v>-1.1445150755234113E-2</c:v>
                </c:pt>
                <c:pt idx="249">
                  <c:v>-7.9897358138449892E-3</c:v>
                </c:pt>
                <c:pt idx="250">
                  <c:v>5.307050796057533E-3</c:v>
                </c:pt>
                <c:pt idx="251">
                  <c:v>1.0439143873563816E-2</c:v>
                </c:pt>
                <c:pt idx="252">
                  <c:v>1.0439143873563816E-2</c:v>
                </c:pt>
                <c:pt idx="253">
                  <c:v>2.0032658774129519E-2</c:v>
                </c:pt>
                <c:pt idx="254">
                  <c:v>2.5208491281273782E-2</c:v>
                </c:pt>
                <c:pt idx="255">
                  <c:v>3.6493264127835712E-2</c:v>
                </c:pt>
                <c:pt idx="256">
                  <c:v>2.9013821659765515E-2</c:v>
                </c:pt>
                <c:pt idx="257">
                  <c:v>2.1417740712661004E-2</c:v>
                </c:pt>
                <c:pt idx="258">
                  <c:v>2.243832740421059E-2</c:v>
                </c:pt>
                <c:pt idx="259">
                  <c:v>2.6753951128477338E-2</c:v>
                </c:pt>
                <c:pt idx="260">
                  <c:v>4.4380941272525787E-2</c:v>
                </c:pt>
                <c:pt idx="261">
                  <c:v>3.1098734472502443E-2</c:v>
                </c:pt>
                <c:pt idx="262">
                  <c:v>3.4291712836064692E-2</c:v>
                </c:pt>
                <c:pt idx="263">
                  <c:v>2.9465795766023151E-2</c:v>
                </c:pt>
                <c:pt idx="264">
                  <c:v>3.3985536828599727E-2</c:v>
                </c:pt>
                <c:pt idx="265">
                  <c:v>2.1432320522540405E-2</c:v>
                </c:pt>
                <c:pt idx="266">
                  <c:v>1.4186155012538615E-2</c:v>
                </c:pt>
                <c:pt idx="267">
                  <c:v>7.9459963842072323E-3</c:v>
                </c:pt>
                <c:pt idx="268">
                  <c:v>1.2217880678836002E-2</c:v>
                </c:pt>
                <c:pt idx="269">
                  <c:v>1.2217880678836002E-2</c:v>
                </c:pt>
                <c:pt idx="270">
                  <c:v>1.7641569953927849E-3</c:v>
                </c:pt>
                <c:pt idx="271">
                  <c:v>-7.8439377150522072E-3</c:v>
                </c:pt>
                <c:pt idx="272">
                  <c:v>-2.7570420481716873E-2</c:v>
                </c:pt>
                <c:pt idx="273">
                  <c:v>-2.9363737096868237E-2</c:v>
                </c:pt>
                <c:pt idx="274">
                  <c:v>-1.0803639120545827E-2</c:v>
                </c:pt>
                <c:pt idx="275">
                  <c:v>-2.7701638770630477E-2</c:v>
                </c:pt>
                <c:pt idx="276">
                  <c:v>-2.6593573219805267E-2</c:v>
                </c:pt>
                <c:pt idx="277">
                  <c:v>-4.8390388989327571E-2</c:v>
                </c:pt>
                <c:pt idx="278">
                  <c:v>-4.7034466670554664E-2</c:v>
                </c:pt>
                <c:pt idx="279">
                  <c:v>-4.1071324429929446E-2</c:v>
                </c:pt>
                <c:pt idx="280">
                  <c:v>-6.3728348982329264E-2</c:v>
                </c:pt>
                <c:pt idx="281">
                  <c:v>-5.8479617425788777E-2</c:v>
                </c:pt>
                <c:pt idx="282">
                  <c:v>-4.1304601387997852E-2</c:v>
                </c:pt>
                <c:pt idx="283">
                  <c:v>-2.9611593864816044E-2</c:v>
                </c:pt>
                <c:pt idx="284">
                  <c:v>-3.2760832798740314E-2</c:v>
                </c:pt>
                <c:pt idx="285">
                  <c:v>-1.4754767597830565E-2</c:v>
                </c:pt>
                <c:pt idx="286">
                  <c:v>-1.3180148130868319E-2</c:v>
                </c:pt>
                <c:pt idx="287">
                  <c:v>-7.6106607569836893E-3</c:v>
                </c:pt>
                <c:pt idx="288">
                  <c:v>-1.9391147139441345E-2</c:v>
                </c:pt>
                <c:pt idx="289">
                  <c:v>-3.1332011430570961E-2</c:v>
                </c:pt>
                <c:pt idx="290">
                  <c:v>-2.4464920977430471E-2</c:v>
                </c:pt>
                <c:pt idx="291">
                  <c:v>-2.391088820201781E-2</c:v>
                </c:pt>
                <c:pt idx="292">
                  <c:v>-2.4581559456464674E-2</c:v>
                </c:pt>
                <c:pt idx="293">
                  <c:v>-1.7568670904531403E-2</c:v>
                </c:pt>
                <c:pt idx="294">
                  <c:v>-3.4204233976788956E-2</c:v>
                </c:pt>
                <c:pt idx="295">
                  <c:v>-1.9055811512217913E-2</c:v>
                </c:pt>
                <c:pt idx="296">
                  <c:v>-6.4588557765207222E-3</c:v>
                </c:pt>
                <c:pt idx="297">
                  <c:v>-8.3979704904647567E-3</c:v>
                </c:pt>
                <c:pt idx="298">
                  <c:v>-1.9318248090044898E-2</c:v>
                </c:pt>
                <c:pt idx="299">
                  <c:v>-3.7149355572403286E-2</c:v>
                </c:pt>
                <c:pt idx="300">
                  <c:v>-2.7759958010147523E-2</c:v>
                </c:pt>
                <c:pt idx="301">
                  <c:v>-2.0688750218697094E-2</c:v>
                </c:pt>
                <c:pt idx="302">
                  <c:v>-2.3079839038898986E-2</c:v>
                </c:pt>
                <c:pt idx="303">
                  <c:v>-3.7703388347815947E-2</c:v>
                </c:pt>
                <c:pt idx="304">
                  <c:v>-3.4597888843529434E-2</c:v>
                </c:pt>
                <c:pt idx="305">
                  <c:v>-2.4916895083688106E-2</c:v>
                </c:pt>
                <c:pt idx="306">
                  <c:v>-2.7687058960751187E-2</c:v>
                </c:pt>
                <c:pt idx="307">
                  <c:v>-1.4725607978071986E-2</c:v>
                </c:pt>
                <c:pt idx="308">
                  <c:v>-1.1561789234268427E-2</c:v>
                </c:pt>
                <c:pt idx="309">
                  <c:v>-1.539627923251885E-2</c:v>
                </c:pt>
                <c:pt idx="310">
                  <c:v>-1.1999183530646773E-2</c:v>
                </c:pt>
                <c:pt idx="311">
                  <c:v>-2.0353414591473773E-2</c:v>
                </c:pt>
                <c:pt idx="312">
                  <c:v>-1.705837755875661E-2</c:v>
                </c:pt>
                <c:pt idx="313">
                  <c:v>-8.6166676386539853E-3</c:v>
                </c:pt>
                <c:pt idx="314">
                  <c:v>-2.9159619758578614E-5</c:v>
                </c:pt>
                <c:pt idx="315">
                  <c:v>9.9142707179098455E-3</c:v>
                </c:pt>
                <c:pt idx="316">
                  <c:v>1.6256488015396364E-2</c:v>
                </c:pt>
                <c:pt idx="317">
                  <c:v>1.8210182539219799E-2</c:v>
                </c:pt>
                <c:pt idx="318">
                  <c:v>6.5317548259171687E-3</c:v>
                </c:pt>
                <c:pt idx="319">
                  <c:v>8.5729282090161174E-3</c:v>
                </c:pt>
                <c:pt idx="320">
                  <c:v>1.8953752843062777E-3</c:v>
                </c:pt>
                <c:pt idx="321">
                  <c:v>-6.1818393888143364E-3</c:v>
                </c:pt>
                <c:pt idx="322">
                  <c:v>-2.466903831574041E-2</c:v>
                </c:pt>
                <c:pt idx="323">
                  <c:v>-3.0646760366244807E-2</c:v>
                </c:pt>
                <c:pt idx="324">
                  <c:v>-3.3679360821134874E-2</c:v>
                </c:pt>
                <c:pt idx="325">
                  <c:v>-2.7759958010147523E-2</c:v>
                </c:pt>
                <c:pt idx="326">
                  <c:v>-4.6261736746952775E-2</c:v>
                </c:pt>
                <c:pt idx="327">
                  <c:v>-3.5428938006648369E-2</c:v>
                </c:pt>
                <c:pt idx="328">
                  <c:v>-2.2307109115297097E-2</c:v>
                </c:pt>
                <c:pt idx="329">
                  <c:v>-2.35609727649152E-2</c:v>
                </c:pt>
                <c:pt idx="330">
                  <c:v>-2.1053245465679105E-2</c:v>
                </c:pt>
                <c:pt idx="331">
                  <c:v>-3.3883478159444813E-2</c:v>
                </c:pt>
                <c:pt idx="332">
                  <c:v>-4.2500145798098798E-2</c:v>
                </c:pt>
                <c:pt idx="333">
                  <c:v>-3.5808013063509669E-2</c:v>
                </c:pt>
                <c:pt idx="334">
                  <c:v>-4.5576485682626733E-2</c:v>
                </c:pt>
                <c:pt idx="335">
                  <c:v>-6.2255788184522043E-2</c:v>
                </c:pt>
                <c:pt idx="336">
                  <c:v>-7.250539452965532E-2</c:v>
                </c:pt>
                <c:pt idx="337">
                  <c:v>-7.5537994984545387E-2</c:v>
                </c:pt>
                <c:pt idx="338">
                  <c:v>-6.0812387006473401E-2</c:v>
                </c:pt>
                <c:pt idx="339">
                  <c:v>-5.7838105791100491E-2</c:v>
                </c:pt>
                <c:pt idx="340">
                  <c:v>-5.4120254271884272E-2</c:v>
                </c:pt>
                <c:pt idx="341">
                  <c:v>-7.0172624948970697E-2</c:v>
                </c:pt>
                <c:pt idx="342">
                  <c:v>-6.6848428296495066E-2</c:v>
                </c:pt>
                <c:pt idx="343">
                  <c:v>-7.8045722283781371E-2</c:v>
                </c:pt>
                <c:pt idx="344">
                  <c:v>-8.3965125094768722E-2</c:v>
                </c:pt>
                <c:pt idx="345">
                  <c:v>-7.1659765556657096E-2</c:v>
                </c:pt>
                <c:pt idx="346">
                  <c:v>-8.3804747186096651E-2</c:v>
                </c:pt>
                <c:pt idx="347">
                  <c:v>-9.0700997258995719E-2</c:v>
                </c:pt>
                <c:pt idx="348">
                  <c:v>-8.7362220796640799E-2</c:v>
                </c:pt>
                <c:pt idx="349">
                  <c:v>-9.1021753076339862E-2</c:v>
                </c:pt>
                <c:pt idx="350">
                  <c:v>-7.6573161485974262E-2</c:v>
                </c:pt>
                <c:pt idx="351">
                  <c:v>-7.5815011372251662E-2</c:v>
                </c:pt>
                <c:pt idx="352">
                  <c:v>-6.546334635796347E-2</c:v>
                </c:pt>
                <c:pt idx="353">
                  <c:v>-6.2605703621624764E-2</c:v>
                </c:pt>
                <c:pt idx="354">
                  <c:v>-6.7577418790458976E-2</c:v>
                </c:pt>
                <c:pt idx="355">
                  <c:v>-5.7852685600979781E-2</c:v>
                </c:pt>
                <c:pt idx="356">
                  <c:v>-7.547967574502823E-2</c:v>
                </c:pt>
                <c:pt idx="357">
                  <c:v>-6.3713769172449974E-2</c:v>
                </c:pt>
                <c:pt idx="358">
                  <c:v>-6.19350323671779E-2</c:v>
                </c:pt>
                <c:pt idx="359">
                  <c:v>-8.049513034350031E-2</c:v>
                </c:pt>
                <c:pt idx="360">
                  <c:v>-7.8308158861608468E-2</c:v>
                </c:pt>
                <c:pt idx="361">
                  <c:v>-8.1005423689275102E-2</c:v>
                </c:pt>
                <c:pt idx="362">
                  <c:v>-7.4648626581909405E-2</c:v>
                </c:pt>
                <c:pt idx="363">
                  <c:v>-8.5889659998833578E-2</c:v>
                </c:pt>
                <c:pt idx="364">
                  <c:v>-9.5731031667347088E-2</c:v>
                </c:pt>
                <c:pt idx="365">
                  <c:v>-9.3077506269318211E-2</c:v>
                </c:pt>
                <c:pt idx="366">
                  <c:v>-0.10183997200676498</c:v>
                </c:pt>
                <c:pt idx="367">
                  <c:v>-0.11238117454948382</c:v>
                </c:pt>
                <c:pt idx="368">
                  <c:v>-0.10977138858109292</c:v>
                </c:pt>
                <c:pt idx="369">
                  <c:v>-0.1081821893042515</c:v>
                </c:pt>
                <c:pt idx="370">
                  <c:v>-0.10446433778503528</c:v>
                </c:pt>
                <c:pt idx="371">
                  <c:v>-0.1078031142473902</c:v>
                </c:pt>
                <c:pt idx="372">
                  <c:v>-0.11039832040590192</c:v>
                </c:pt>
                <c:pt idx="373">
                  <c:v>-0.10748235843004605</c:v>
                </c:pt>
                <c:pt idx="374">
                  <c:v>-9.1634105091269569E-2</c:v>
                </c:pt>
                <c:pt idx="375">
                  <c:v>-9.1196710794891223E-2</c:v>
                </c:pt>
                <c:pt idx="376">
                  <c:v>-9.0176124103341637E-2</c:v>
                </c:pt>
                <c:pt idx="377">
                  <c:v>-7.5727532512976037E-2</c:v>
                </c:pt>
                <c:pt idx="378">
                  <c:v>-6.8481367002974247E-2</c:v>
                </c:pt>
                <c:pt idx="379">
                  <c:v>-8.0917944829999366E-2</c:v>
                </c:pt>
                <c:pt idx="380">
                  <c:v>-8.7814194902898435E-2</c:v>
                </c:pt>
                <c:pt idx="381">
                  <c:v>-9.3033766839680454E-2</c:v>
                </c:pt>
                <c:pt idx="382">
                  <c:v>-0.10315215489590013</c:v>
                </c:pt>
                <c:pt idx="383">
                  <c:v>-0.12196010964017034</c:v>
                </c:pt>
                <c:pt idx="384">
                  <c:v>-0.12952703096751617</c:v>
                </c:pt>
                <c:pt idx="385">
                  <c:v>-0.11545751443401175</c:v>
                </c:pt>
                <c:pt idx="386">
                  <c:v>-0.12989152621449818</c:v>
                </c:pt>
                <c:pt idx="387">
                  <c:v>-0.13282206800023333</c:v>
                </c:pt>
                <c:pt idx="388">
                  <c:v>-0.14216772613285122</c:v>
                </c:pt>
                <c:pt idx="389">
                  <c:v>-0.13859567271242779</c:v>
                </c:pt>
                <c:pt idx="390">
                  <c:v>-0.13805621974689453</c:v>
                </c:pt>
                <c:pt idx="391">
                  <c:v>-0.12139149705487839</c:v>
                </c:pt>
                <c:pt idx="392">
                  <c:v>-0.12127485857584419</c:v>
                </c:pt>
                <c:pt idx="393">
                  <c:v>-0.12564880153962787</c:v>
                </c:pt>
                <c:pt idx="394">
                  <c:v>-0.1348486615734531</c:v>
                </c:pt>
                <c:pt idx="395">
                  <c:v>-0.1501720417565755</c:v>
                </c:pt>
                <c:pt idx="396">
                  <c:v>-0.14404852160727821</c:v>
                </c:pt>
                <c:pt idx="397">
                  <c:v>-0.14237184347116116</c:v>
                </c:pt>
                <c:pt idx="398">
                  <c:v>-0.14657082871639349</c:v>
                </c:pt>
                <c:pt idx="399">
                  <c:v>-0.16443109581851056</c:v>
                </c:pt>
                <c:pt idx="400">
                  <c:v>-0.18328278999241854</c:v>
                </c:pt>
                <c:pt idx="401">
                  <c:v>-0.23002566046538753</c:v>
                </c:pt>
                <c:pt idx="402">
                  <c:v>-0.22801364670204705</c:v>
                </c:pt>
                <c:pt idx="403">
                  <c:v>-0.29042981279524116</c:v>
                </c:pt>
                <c:pt idx="404">
                  <c:v>-0.25424272467487019</c:v>
                </c:pt>
                <c:pt idx="405">
                  <c:v>-0.25067067125444686</c:v>
                </c:pt>
                <c:pt idx="406">
                  <c:v>-0.22226920160961106</c:v>
                </c:pt>
                <c:pt idx="407">
                  <c:v>-0.22037382632530467</c:v>
                </c:pt>
                <c:pt idx="408">
                  <c:v>-0.20319881028751385</c:v>
                </c:pt>
                <c:pt idx="409">
                  <c:v>-0.20798098792791742</c:v>
                </c:pt>
                <c:pt idx="410">
                  <c:v>-0.19704613051845798</c:v>
                </c:pt>
                <c:pt idx="411">
                  <c:v>-0.22531638187438041</c:v>
                </c:pt>
                <c:pt idx="412">
                  <c:v>-0.23533271126144517</c:v>
                </c:pt>
                <c:pt idx="413">
                  <c:v>-0.23543476993060009</c:v>
                </c:pt>
                <c:pt idx="414">
                  <c:v>-0.21581034583309033</c:v>
                </c:pt>
                <c:pt idx="415">
                  <c:v>-0.21567912754417684</c:v>
                </c:pt>
                <c:pt idx="416">
                  <c:v>-0.22795532746252989</c:v>
                </c:pt>
                <c:pt idx="417">
                  <c:v>-0.22216714294045603</c:v>
                </c:pt>
                <c:pt idx="418">
                  <c:v>-0.2001516300227445</c:v>
                </c:pt>
                <c:pt idx="419">
                  <c:v>-0.19249722983612294</c:v>
                </c:pt>
                <c:pt idx="420">
                  <c:v>-0.17631364087012302</c:v>
                </c:pt>
                <c:pt idx="421">
                  <c:v>-0.15265060943605291</c:v>
                </c:pt>
                <c:pt idx="422">
                  <c:v>-0.17578876771446905</c:v>
                </c:pt>
                <c:pt idx="423">
                  <c:v>-0.19813961625940402</c:v>
                </c:pt>
                <c:pt idx="424">
                  <c:v>-0.17468070216364373</c:v>
                </c:pt>
                <c:pt idx="425">
                  <c:v>-0.15986761532629612</c:v>
                </c:pt>
                <c:pt idx="426">
                  <c:v>-0.18676736455356624</c:v>
                </c:pt>
                <c:pt idx="427">
                  <c:v>-0.18812328687233915</c:v>
                </c:pt>
                <c:pt idx="428">
                  <c:v>-0.19019361987519678</c:v>
                </c:pt>
                <c:pt idx="429">
                  <c:v>-0.17936082113489238</c:v>
                </c:pt>
                <c:pt idx="430">
                  <c:v>-0.17797573919636089</c:v>
                </c:pt>
                <c:pt idx="431">
                  <c:v>-0.1658890768064385</c:v>
                </c:pt>
                <c:pt idx="432">
                  <c:v>-0.16746369627340063</c:v>
                </c:pt>
                <c:pt idx="433">
                  <c:v>-0.17801947862599876</c:v>
                </c:pt>
                <c:pt idx="434">
                  <c:v>-0.18380766314807251</c:v>
                </c:pt>
                <c:pt idx="435">
                  <c:v>-0.22318772963200562</c:v>
                </c:pt>
                <c:pt idx="436">
                  <c:v>-0.22391672012596953</c:v>
                </c:pt>
                <c:pt idx="437">
                  <c:v>-0.21637895841838217</c:v>
                </c:pt>
                <c:pt idx="438">
                  <c:v>-0.2138566513092669</c:v>
                </c:pt>
                <c:pt idx="439">
                  <c:v>-0.2233335277307984</c:v>
                </c:pt>
                <c:pt idx="440">
                  <c:v>-0.22167142940456053</c:v>
                </c:pt>
                <c:pt idx="441">
                  <c:v>-0.23712602787659653</c:v>
                </c:pt>
                <c:pt idx="442">
                  <c:v>-0.2594768764215315</c:v>
                </c:pt>
                <c:pt idx="443">
                  <c:v>-0.26100775645885577</c:v>
                </c:pt>
                <c:pt idx="444">
                  <c:v>-0.25624015862833149</c:v>
                </c:pt>
                <c:pt idx="445">
                  <c:v>-0.23762174141249193</c:v>
                </c:pt>
                <c:pt idx="446">
                  <c:v>-0.25288680235609728</c:v>
                </c:pt>
                <c:pt idx="447">
                  <c:v>-0.22328978830116053</c:v>
                </c:pt>
                <c:pt idx="448">
                  <c:v>-0.21505219571936784</c:v>
                </c:pt>
                <c:pt idx="449">
                  <c:v>-0.20392780078147776</c:v>
                </c:pt>
                <c:pt idx="450">
                  <c:v>-0.19767306234326709</c:v>
                </c:pt>
                <c:pt idx="451">
                  <c:v>-0.21398786959818039</c:v>
                </c:pt>
                <c:pt idx="452">
                  <c:v>-0.1976584825333878</c:v>
                </c:pt>
                <c:pt idx="453">
                  <c:v>-0.19860617017554094</c:v>
                </c:pt>
                <c:pt idx="454">
                  <c:v>-0.21255904823001104</c:v>
                </c:pt>
                <c:pt idx="455">
                  <c:v>-0.19439260512042922</c:v>
                </c:pt>
                <c:pt idx="456">
                  <c:v>-0.17054003615792845</c:v>
                </c:pt>
                <c:pt idx="457">
                  <c:v>-0.17937540094477167</c:v>
                </c:pt>
                <c:pt idx="458">
                  <c:v>-0.1668659240683501</c:v>
                </c:pt>
                <c:pt idx="459">
                  <c:v>-0.1358546684551234</c:v>
                </c:pt>
                <c:pt idx="460">
                  <c:v>-0.13231177465445854</c:v>
                </c:pt>
                <c:pt idx="461">
                  <c:v>-0.14944305126261148</c:v>
                </c:pt>
                <c:pt idx="462">
                  <c:v>-0.1642561380999592</c:v>
                </c:pt>
                <c:pt idx="463">
                  <c:v>-0.15151338426546923</c:v>
                </c:pt>
                <c:pt idx="464">
                  <c:v>-0.14461713419257016</c:v>
                </c:pt>
                <c:pt idx="465">
                  <c:v>-0.13690441476643145</c:v>
                </c:pt>
                <c:pt idx="466">
                  <c:v>-0.13941214206566743</c:v>
                </c:pt>
                <c:pt idx="467">
                  <c:v>-0.16094652125736275</c:v>
                </c:pt>
                <c:pt idx="468">
                  <c:v>-0.16427071790983849</c:v>
                </c:pt>
                <c:pt idx="469">
                  <c:v>-0.14641045080772142</c:v>
                </c:pt>
                <c:pt idx="470">
                  <c:v>-0.15060943605295385</c:v>
                </c:pt>
                <c:pt idx="471">
                  <c:v>-0.14622091327929088</c:v>
                </c:pt>
                <c:pt idx="472">
                  <c:v>-0.16912579459963839</c:v>
                </c:pt>
                <c:pt idx="473">
                  <c:v>-0.17287280573861319</c:v>
                </c:pt>
                <c:pt idx="474">
                  <c:v>-0.17938998075465096</c:v>
                </c:pt>
                <c:pt idx="475">
                  <c:v>-0.18530938356563831</c:v>
                </c:pt>
                <c:pt idx="476">
                  <c:v>-0.19851869131626521</c:v>
                </c:pt>
                <c:pt idx="477">
                  <c:v>-0.1940426896833265</c:v>
                </c:pt>
                <c:pt idx="478">
                  <c:v>-0.19965591648684899</c:v>
                </c:pt>
                <c:pt idx="479">
                  <c:v>-0.18328278999241854</c:v>
                </c:pt>
                <c:pt idx="480">
                  <c:v>-0.19375109348574093</c:v>
                </c:pt>
                <c:pt idx="481">
                  <c:v>-0.17078789292587626</c:v>
                </c:pt>
                <c:pt idx="482">
                  <c:v>-0.15228611418907101</c:v>
                </c:pt>
                <c:pt idx="483">
                  <c:v>-0.15604770513792499</c:v>
                </c:pt>
                <c:pt idx="484">
                  <c:v>-0.14110340001166388</c:v>
                </c:pt>
                <c:pt idx="485">
                  <c:v>-0.1319764390272351</c:v>
                </c:pt>
                <c:pt idx="486">
                  <c:v>-0.14471919286172508</c:v>
                </c:pt>
                <c:pt idx="487">
                  <c:v>-0.16231702338601506</c:v>
                </c:pt>
                <c:pt idx="488">
                  <c:v>-0.15093019187029799</c:v>
                </c:pt>
                <c:pt idx="489">
                  <c:v>-0.16390622266285648</c:v>
                </c:pt>
                <c:pt idx="490">
                  <c:v>-0.16174841080072311</c:v>
                </c:pt>
                <c:pt idx="491">
                  <c:v>-0.17411208957835189</c:v>
                </c:pt>
                <c:pt idx="492">
                  <c:v>-0.1787047296903248</c:v>
                </c:pt>
                <c:pt idx="493">
                  <c:v>-0.18213098501195546</c:v>
                </c:pt>
                <c:pt idx="494">
                  <c:v>-0.19376567329562022</c:v>
                </c:pt>
                <c:pt idx="495">
                  <c:v>-0.17093369102466904</c:v>
                </c:pt>
                <c:pt idx="496">
                  <c:v>-0.17401003090919698</c:v>
                </c:pt>
                <c:pt idx="497">
                  <c:v>-0.16389164285297719</c:v>
                </c:pt>
                <c:pt idx="498">
                  <c:v>-0.15873039015571233</c:v>
                </c:pt>
                <c:pt idx="499">
                  <c:v>-0.15919694407184926</c:v>
                </c:pt>
                <c:pt idx="500">
                  <c:v>-0.15429812795241149</c:v>
                </c:pt>
                <c:pt idx="501">
                  <c:v>-0.17575960809471047</c:v>
                </c:pt>
                <c:pt idx="502">
                  <c:v>-0.17253747011138976</c:v>
                </c:pt>
                <c:pt idx="503">
                  <c:v>-0.17253747011138976</c:v>
                </c:pt>
                <c:pt idx="504">
                  <c:v>-0.15686417449116463</c:v>
                </c:pt>
                <c:pt idx="505">
                  <c:v>-0.13594214731439902</c:v>
                </c:pt>
                <c:pt idx="506">
                  <c:v>-0.13448416632647109</c:v>
                </c:pt>
                <c:pt idx="507">
                  <c:v>-0.14641045080772142</c:v>
                </c:pt>
                <c:pt idx="508">
                  <c:v>-0.14562314107424035</c:v>
                </c:pt>
                <c:pt idx="509">
                  <c:v>-0.13859567271242779</c:v>
                </c:pt>
                <c:pt idx="510">
                  <c:v>-0.12805447016970894</c:v>
                </c:pt>
                <c:pt idx="511">
                  <c:v>-0.12576544001866219</c:v>
                </c:pt>
                <c:pt idx="512">
                  <c:v>-0.1263777920335919</c:v>
                </c:pt>
                <c:pt idx="513">
                  <c:v>-0.13766256488015394</c:v>
                </c:pt>
                <c:pt idx="514">
                  <c:v>-0.12585291887793781</c:v>
                </c:pt>
                <c:pt idx="515">
                  <c:v>-0.11580742987111448</c:v>
                </c:pt>
                <c:pt idx="516">
                  <c:v>-0.10010497463113077</c:v>
                </c:pt>
                <c:pt idx="517">
                  <c:v>-9.7130693415757863E-2</c:v>
                </c:pt>
                <c:pt idx="518">
                  <c:v>-9.1502886802356076E-2</c:v>
                </c:pt>
                <c:pt idx="519">
                  <c:v>-9.0423980871289444E-2</c:v>
                </c:pt>
                <c:pt idx="520">
                  <c:v>-8.8965999883361513E-2</c:v>
                </c:pt>
                <c:pt idx="521">
                  <c:v>-8.8965999883361513E-2</c:v>
                </c:pt>
                <c:pt idx="522">
                  <c:v>-8.215722866973818E-2</c:v>
                </c:pt>
                <c:pt idx="523">
                  <c:v>-8.2871639353822801E-2</c:v>
                </c:pt>
                <c:pt idx="524">
                  <c:v>-8.4825333877646236E-2</c:v>
                </c:pt>
                <c:pt idx="525">
                  <c:v>-8.0422231294103974E-2</c:v>
                </c:pt>
                <c:pt idx="526">
                  <c:v>-5.8625415524581559E-2</c:v>
                </c:pt>
                <c:pt idx="527">
                  <c:v>-5.8246340467720259E-2</c:v>
                </c:pt>
                <c:pt idx="528">
                  <c:v>-4.914853910305006E-2</c:v>
                </c:pt>
                <c:pt idx="529">
                  <c:v>-4.9061060243774435E-2</c:v>
                </c:pt>
                <c:pt idx="530">
                  <c:v>-3.894267218755465E-2</c:v>
                </c:pt>
                <c:pt idx="531">
                  <c:v>-4.0196535837172642E-2</c:v>
                </c:pt>
                <c:pt idx="532">
                  <c:v>-4.4585058610835726E-2</c:v>
                </c:pt>
                <c:pt idx="533">
                  <c:v>-6.6935907155770691E-2</c:v>
                </c:pt>
                <c:pt idx="534">
                  <c:v>-4.2237709220271813E-2</c:v>
                </c:pt>
                <c:pt idx="535">
                  <c:v>-5.1758325071441069E-2</c:v>
                </c:pt>
                <c:pt idx="536">
                  <c:v>-4.6946987811278929E-2</c:v>
                </c:pt>
                <c:pt idx="537">
                  <c:v>-3.5676794774596177E-2</c:v>
                </c:pt>
                <c:pt idx="538">
                  <c:v>-3.4772846562080795E-2</c:v>
                </c:pt>
                <c:pt idx="539">
                  <c:v>-3.6391205458680798E-2</c:v>
                </c:pt>
                <c:pt idx="540">
                  <c:v>-4.0371493555724003E-2</c:v>
                </c:pt>
                <c:pt idx="541">
                  <c:v>-3.857817694057275E-2</c:v>
                </c:pt>
                <c:pt idx="542">
                  <c:v>-4.8798623665947449E-2</c:v>
                </c:pt>
                <c:pt idx="543">
                  <c:v>-3.8344899982504232E-2</c:v>
                </c:pt>
                <c:pt idx="544">
                  <c:v>-4.0488132034758317E-2</c:v>
                </c:pt>
                <c:pt idx="545">
                  <c:v>-2.5937481775237692E-2</c:v>
                </c:pt>
                <c:pt idx="546">
                  <c:v>-1.1765906572578255E-2</c:v>
                </c:pt>
                <c:pt idx="547">
                  <c:v>-2.3677611243949404E-2</c:v>
                </c:pt>
                <c:pt idx="548">
                  <c:v>-5.0650259520615859E-2</c:v>
                </c:pt>
                <c:pt idx="549">
                  <c:v>-3.7499271009506008E-2</c:v>
                </c:pt>
                <c:pt idx="550">
                  <c:v>-2.449408059718905E-2</c:v>
                </c:pt>
                <c:pt idx="551">
                  <c:v>-2.7482941622441248E-2</c:v>
                </c:pt>
                <c:pt idx="552">
                  <c:v>-3.2133900973931318E-2</c:v>
                </c:pt>
                <c:pt idx="553">
                  <c:v>-2.8284831165801272E-3</c:v>
                </c:pt>
                <c:pt idx="554">
                  <c:v>-4.82591707004143E-3</c:v>
                </c:pt>
                <c:pt idx="555">
                  <c:v>-1.223246048871518E-2</c:v>
                </c:pt>
                <c:pt idx="556">
                  <c:v>-1.3180148130868319E-2</c:v>
                </c:pt>
                <c:pt idx="557">
                  <c:v>-1.2509476876421566E-2</c:v>
                </c:pt>
                <c:pt idx="558">
                  <c:v>-1.8851694173907974E-2</c:v>
                </c:pt>
                <c:pt idx="559">
                  <c:v>-2.5193911471394381E-2</c:v>
                </c:pt>
                <c:pt idx="560">
                  <c:v>-4.024027526681051E-2</c:v>
                </c:pt>
                <c:pt idx="561">
                  <c:v>-4.0473552224879028E-2</c:v>
                </c:pt>
                <c:pt idx="562">
                  <c:v>-2.7759958010147523E-2</c:v>
                </c:pt>
                <c:pt idx="563">
                  <c:v>-3.7193095002041154E-2</c:v>
                </c:pt>
                <c:pt idx="564">
                  <c:v>-5.1160552866390652E-2</c:v>
                </c:pt>
                <c:pt idx="565">
                  <c:v>-5.4193153321280718E-2</c:v>
                </c:pt>
                <c:pt idx="566">
                  <c:v>-5.9456464687700494E-2</c:v>
                </c:pt>
                <c:pt idx="567">
                  <c:v>-4.9163118912929349E-2</c:v>
                </c:pt>
                <c:pt idx="568">
                  <c:v>-6.2751501720417546E-2</c:v>
                </c:pt>
                <c:pt idx="569">
                  <c:v>-7.3773837989152602E-2</c:v>
                </c:pt>
                <c:pt idx="570">
                  <c:v>-7.139732897883011E-2</c:v>
                </c:pt>
                <c:pt idx="571">
                  <c:v>-8.2594622966116527E-2</c:v>
                </c:pt>
                <c:pt idx="572">
                  <c:v>-9.9871697673062365E-2</c:v>
                </c:pt>
                <c:pt idx="573">
                  <c:v>-0.10635971306934155</c:v>
                </c:pt>
                <c:pt idx="574">
                  <c:v>-8.0626348632413802E-2</c:v>
                </c:pt>
                <c:pt idx="575">
                  <c:v>-9.4520907447366853E-2</c:v>
                </c:pt>
                <c:pt idx="576">
                  <c:v>-9.6722458739138095E-2</c:v>
                </c:pt>
                <c:pt idx="577">
                  <c:v>-8.5875080188954289E-2</c:v>
                </c:pt>
                <c:pt idx="578">
                  <c:v>-8.1326179506619245E-2</c:v>
                </c:pt>
                <c:pt idx="579">
                  <c:v>-8.7041464979296657E-2</c:v>
                </c:pt>
                <c:pt idx="580">
                  <c:v>-8.8849361404327309E-2</c:v>
                </c:pt>
                <c:pt idx="581">
                  <c:v>-0.10277307983903894</c:v>
                </c:pt>
                <c:pt idx="582">
                  <c:v>-9.6474601971190288E-2</c:v>
                </c:pt>
                <c:pt idx="583">
                  <c:v>-9.9696739954511004E-2</c:v>
                </c:pt>
                <c:pt idx="584">
                  <c:v>-9.3164985128593947E-2</c:v>
                </c:pt>
                <c:pt idx="585">
                  <c:v>-0.10055694873738852</c:v>
                </c:pt>
                <c:pt idx="586">
                  <c:v>-9.8676153262961419E-2</c:v>
                </c:pt>
                <c:pt idx="587">
                  <c:v>-8.9884527905756073E-2</c:v>
                </c:pt>
                <c:pt idx="588">
                  <c:v>-9.4535487257246142E-2</c:v>
                </c:pt>
                <c:pt idx="589">
                  <c:v>-0.11325596314224062</c:v>
                </c:pt>
                <c:pt idx="590">
                  <c:v>-0.10742403919052901</c:v>
                </c:pt>
                <c:pt idx="591">
                  <c:v>-0.1198897766373126</c:v>
                </c:pt>
                <c:pt idx="592">
                  <c:v>-0.12833148655741533</c:v>
                </c:pt>
                <c:pt idx="593">
                  <c:v>-0.12955619058727474</c:v>
                </c:pt>
                <c:pt idx="594">
                  <c:v>-0.13330320172624954</c:v>
                </c:pt>
                <c:pt idx="595">
                  <c:v>-0.16109231935615564</c:v>
                </c:pt>
                <c:pt idx="596">
                  <c:v>-0.18007523181897711</c:v>
                </c:pt>
                <c:pt idx="597">
                  <c:v>-0.18517816527672482</c:v>
                </c:pt>
                <c:pt idx="598">
                  <c:v>-0.21213623374351198</c:v>
                </c:pt>
                <c:pt idx="599">
                  <c:v>-0.20521082405085433</c:v>
                </c:pt>
                <c:pt idx="600">
                  <c:v>-0.17492855893159154</c:v>
                </c:pt>
                <c:pt idx="601">
                  <c:v>-0.19755642386423278</c:v>
                </c:pt>
                <c:pt idx="602">
                  <c:v>-0.20366536420365078</c:v>
                </c:pt>
                <c:pt idx="603">
                  <c:v>-0.21177173849652997</c:v>
                </c:pt>
                <c:pt idx="604">
                  <c:v>-0.20593981454481836</c:v>
                </c:pt>
                <c:pt idx="605">
                  <c:v>-0.19501953694523821</c:v>
                </c:pt>
                <c:pt idx="606">
                  <c:v>-0.20346124686534084</c:v>
                </c:pt>
                <c:pt idx="607">
                  <c:v>-0.21564996792441826</c:v>
                </c:pt>
                <c:pt idx="608">
                  <c:v>-0.20554615967807777</c:v>
                </c:pt>
                <c:pt idx="609">
                  <c:v>-0.22140899282673354</c:v>
                </c:pt>
                <c:pt idx="610">
                  <c:v>-0.2212048754884236</c:v>
                </c:pt>
                <c:pt idx="611">
                  <c:v>-0.23483699772554967</c:v>
                </c:pt>
                <c:pt idx="612">
                  <c:v>-0.21041581617775706</c:v>
                </c:pt>
                <c:pt idx="613">
                  <c:v>-0.20643552808071386</c:v>
                </c:pt>
                <c:pt idx="614">
                  <c:v>-0.21267568670904535</c:v>
                </c:pt>
                <c:pt idx="615">
                  <c:v>-0.19739604595556071</c:v>
                </c:pt>
                <c:pt idx="616">
                  <c:v>-0.18863358021811394</c:v>
                </c:pt>
                <c:pt idx="617">
                  <c:v>-0.19299294337201844</c:v>
                </c:pt>
                <c:pt idx="618">
                  <c:v>-0.18201434653292126</c:v>
                </c:pt>
                <c:pt idx="619">
                  <c:v>-0.18068758383390682</c:v>
                </c:pt>
                <c:pt idx="620">
                  <c:v>-0.16610777395462761</c:v>
                </c:pt>
                <c:pt idx="621">
                  <c:v>-0.16653058844112678</c:v>
                </c:pt>
                <c:pt idx="622">
                  <c:v>-0.19074765265060944</c:v>
                </c:pt>
                <c:pt idx="623">
                  <c:v>-0.19170992010264187</c:v>
                </c:pt>
                <c:pt idx="624">
                  <c:v>-0.21553332944538406</c:v>
                </c:pt>
                <c:pt idx="625">
                  <c:v>-0.21508135533912642</c:v>
                </c:pt>
                <c:pt idx="626">
                  <c:v>-0.2256954569312416</c:v>
                </c:pt>
                <c:pt idx="627">
                  <c:v>-0.23234385023619297</c:v>
                </c:pt>
                <c:pt idx="628">
                  <c:v>-0.20752901382165978</c:v>
                </c:pt>
                <c:pt idx="629">
                  <c:v>-0.20260103808246344</c:v>
                </c:pt>
                <c:pt idx="630">
                  <c:v>-0.18673820493380766</c:v>
                </c:pt>
                <c:pt idx="631">
                  <c:v>-0.18242258120954102</c:v>
                </c:pt>
                <c:pt idx="632">
                  <c:v>-0.17800489881611947</c:v>
                </c:pt>
                <c:pt idx="633">
                  <c:v>-0.19236601154720945</c:v>
                </c:pt>
                <c:pt idx="634">
                  <c:v>-0.19236601154720945</c:v>
                </c:pt>
                <c:pt idx="635">
                  <c:v>-0.21699131043331199</c:v>
                </c:pt>
                <c:pt idx="636">
                  <c:v>-0.21897416457689389</c:v>
                </c:pt>
                <c:pt idx="637">
                  <c:v>-0.22114655624890656</c:v>
                </c:pt>
                <c:pt idx="638">
                  <c:v>-0.2078789292587625</c:v>
                </c:pt>
                <c:pt idx="639">
                  <c:v>-0.22142357263661283</c:v>
                </c:pt>
                <c:pt idx="640">
                  <c:v>-0.21401702921793897</c:v>
                </c:pt>
                <c:pt idx="641">
                  <c:v>-0.20419023735930486</c:v>
                </c:pt>
                <c:pt idx="642">
                  <c:v>-0.19306584242141478</c:v>
                </c:pt>
                <c:pt idx="643">
                  <c:v>-0.2098617834023444</c:v>
                </c:pt>
                <c:pt idx="644">
                  <c:v>-0.22678894267218752</c:v>
                </c:pt>
                <c:pt idx="645">
                  <c:v>-0.2325479675745028</c:v>
                </c:pt>
                <c:pt idx="646">
                  <c:v>-0.23299994168076044</c:v>
                </c:pt>
                <c:pt idx="647">
                  <c:v>-0.21266110689916606</c:v>
                </c:pt>
                <c:pt idx="648">
                  <c:v>-0.17546801189712491</c:v>
                </c:pt>
                <c:pt idx="649">
                  <c:v>-0.16545168251006004</c:v>
                </c:pt>
                <c:pt idx="650">
                  <c:v>-0.18211640520207617</c:v>
                </c:pt>
                <c:pt idx="651">
                  <c:v>-0.17928792208549604</c:v>
                </c:pt>
                <c:pt idx="652">
                  <c:v>-0.19052895550242022</c:v>
                </c:pt>
                <c:pt idx="653">
                  <c:v>-0.16523298536187092</c:v>
                </c:pt>
                <c:pt idx="654">
                  <c:v>-0.14935557240333586</c:v>
                </c:pt>
                <c:pt idx="655">
                  <c:v>-0.15838047471860972</c:v>
                </c:pt>
                <c:pt idx="656">
                  <c:v>-0.14052020761649264</c:v>
                </c:pt>
                <c:pt idx="657">
                  <c:v>-0.14275091852802235</c:v>
                </c:pt>
                <c:pt idx="658">
                  <c:v>-0.1357088703563305</c:v>
                </c:pt>
                <c:pt idx="659">
                  <c:v>-0.13801248031725666</c:v>
                </c:pt>
                <c:pt idx="660">
                  <c:v>-0.15317548259170699</c:v>
                </c:pt>
                <c:pt idx="661">
                  <c:v>-0.15161544293462415</c:v>
                </c:pt>
                <c:pt idx="662">
                  <c:v>-0.13330320172624954</c:v>
                </c:pt>
                <c:pt idx="663">
                  <c:v>-0.13859567271242779</c:v>
                </c:pt>
                <c:pt idx="664">
                  <c:v>-0.13566513092669275</c:v>
                </c:pt>
                <c:pt idx="665">
                  <c:v>-0.14100134134250886</c:v>
                </c:pt>
                <c:pt idx="666">
                  <c:v>-0.13425088936840268</c:v>
                </c:pt>
                <c:pt idx="667">
                  <c:v>-0.14692074415349621</c:v>
                </c:pt>
                <c:pt idx="668">
                  <c:v>-0.1481746078031142</c:v>
                </c:pt>
                <c:pt idx="669">
                  <c:v>-0.15275266810520793</c:v>
                </c:pt>
                <c:pt idx="670">
                  <c:v>-0.14845162419082059</c:v>
                </c:pt>
                <c:pt idx="671">
                  <c:v>-0.16357088703563305</c:v>
                </c:pt>
                <c:pt idx="672">
                  <c:v>-0.16521840555199163</c:v>
                </c:pt>
                <c:pt idx="673">
                  <c:v>-0.16806146847845105</c:v>
                </c:pt>
                <c:pt idx="674">
                  <c:v>-0.16485391030500962</c:v>
                </c:pt>
                <c:pt idx="675">
                  <c:v>-0.18013355105849416</c:v>
                </c:pt>
                <c:pt idx="676">
                  <c:v>-0.17094827083454833</c:v>
                </c:pt>
                <c:pt idx="677">
                  <c:v>-0.14969090803055929</c:v>
                </c:pt>
                <c:pt idx="678">
                  <c:v>-0.14848078381057916</c:v>
                </c:pt>
                <c:pt idx="679">
                  <c:v>-0.13363853735347286</c:v>
                </c:pt>
                <c:pt idx="680">
                  <c:v>-0.12636321222371261</c:v>
                </c:pt>
                <c:pt idx="681">
                  <c:v>-9.6664139499620938E-2</c:v>
                </c:pt>
                <c:pt idx="682">
                  <c:v>-9.4520907447366853E-2</c:v>
                </c:pt>
                <c:pt idx="683">
                  <c:v>-9.8894850411150648E-2</c:v>
                </c:pt>
                <c:pt idx="684">
                  <c:v>-9.8909430221029937E-2</c:v>
                </c:pt>
                <c:pt idx="685">
                  <c:v>-0.10114014113255965</c:v>
                </c:pt>
                <c:pt idx="686">
                  <c:v>-0.10061526797690556</c:v>
                </c:pt>
                <c:pt idx="687">
                  <c:v>-0.10596605820260108</c:v>
                </c:pt>
                <c:pt idx="688">
                  <c:v>-9.7378550183705559E-2</c:v>
                </c:pt>
                <c:pt idx="689">
                  <c:v>-0.11790692249373069</c:v>
                </c:pt>
                <c:pt idx="690">
                  <c:v>-0.11824225812095412</c:v>
                </c:pt>
                <c:pt idx="691">
                  <c:v>-0.12172683268210183</c:v>
                </c:pt>
                <c:pt idx="692">
                  <c:v>-0.13723975039365488</c:v>
                </c:pt>
                <c:pt idx="693">
                  <c:v>-0.1314807254913396</c:v>
                </c:pt>
                <c:pt idx="694">
                  <c:v>-0.13655449932932873</c:v>
                </c:pt>
                <c:pt idx="695">
                  <c:v>-0.14522948620749987</c:v>
                </c:pt>
                <c:pt idx="696">
                  <c:v>-0.14769347407709799</c:v>
                </c:pt>
                <c:pt idx="697">
                  <c:v>-0.14604595556073952</c:v>
                </c:pt>
                <c:pt idx="698">
                  <c:v>-0.13516941739079724</c:v>
                </c:pt>
                <c:pt idx="699">
                  <c:v>-0.14068058552516471</c:v>
                </c:pt>
                <c:pt idx="700">
                  <c:v>-0.14772263369685656</c:v>
                </c:pt>
                <c:pt idx="701">
                  <c:v>-0.13744386773196482</c:v>
                </c:pt>
                <c:pt idx="702">
                  <c:v>-0.13102875138508197</c:v>
                </c:pt>
                <c:pt idx="703">
                  <c:v>-0.12895841838222433</c:v>
                </c:pt>
                <c:pt idx="704">
                  <c:v>-0.12394296378375225</c:v>
                </c:pt>
                <c:pt idx="705">
                  <c:v>-0.12910421648101711</c:v>
                </c:pt>
                <c:pt idx="706">
                  <c:v>-0.14092844229311252</c:v>
                </c:pt>
                <c:pt idx="707">
                  <c:v>-0.14416516008631253</c:v>
                </c:pt>
                <c:pt idx="708">
                  <c:v>-0.1588907680643844</c:v>
                </c:pt>
                <c:pt idx="709">
                  <c:v>-0.16661806730040241</c:v>
                </c:pt>
                <c:pt idx="710">
                  <c:v>-0.15676211582200972</c:v>
                </c:pt>
                <c:pt idx="711">
                  <c:v>-0.16492680935440607</c:v>
                </c:pt>
                <c:pt idx="712">
                  <c:v>-0.16638479034233389</c:v>
                </c:pt>
                <c:pt idx="713">
                  <c:v>-0.15899282673353943</c:v>
                </c:pt>
                <c:pt idx="714">
                  <c:v>-0.16795940980929613</c:v>
                </c:pt>
                <c:pt idx="715">
                  <c:v>-0.14880153962792331</c:v>
                </c:pt>
                <c:pt idx="716">
                  <c:v>-0.15132384673703858</c:v>
                </c:pt>
                <c:pt idx="717">
                  <c:v>-0.13311366419781889</c:v>
                </c:pt>
                <c:pt idx="718">
                  <c:v>-0.14683326529422058</c:v>
                </c:pt>
                <c:pt idx="719">
                  <c:v>-0.16131101650434476</c:v>
                </c:pt>
                <c:pt idx="720">
                  <c:v>-0.16374584475418441</c:v>
                </c:pt>
                <c:pt idx="721">
                  <c:v>-0.16801772904881318</c:v>
                </c:pt>
                <c:pt idx="722">
                  <c:v>-0.16186504927975742</c:v>
                </c:pt>
                <c:pt idx="723">
                  <c:v>-0.1794628798040474</c:v>
                </c:pt>
                <c:pt idx="724">
                  <c:v>-0.19224937306817524</c:v>
                </c:pt>
                <c:pt idx="725">
                  <c:v>-0.1769697323146906</c:v>
                </c:pt>
                <c:pt idx="726">
                  <c:v>-0.1769697323146906</c:v>
                </c:pt>
                <c:pt idx="727">
                  <c:v>-0.18000233276958066</c:v>
                </c:pt>
                <c:pt idx="728">
                  <c:v>-0.17717384965300054</c:v>
                </c:pt>
                <c:pt idx="729">
                  <c:v>-0.16058202601038085</c:v>
                </c:pt>
                <c:pt idx="730">
                  <c:v>-0.17278532687933745</c:v>
                </c:pt>
                <c:pt idx="731">
                  <c:v>-0.17991485391030504</c:v>
                </c:pt>
                <c:pt idx="732">
                  <c:v>-0.17567212923543474</c:v>
                </c:pt>
                <c:pt idx="733">
                  <c:v>-0.1565288388639412</c:v>
                </c:pt>
                <c:pt idx="734">
                  <c:v>-0.16204000699830878</c:v>
                </c:pt>
                <c:pt idx="735">
                  <c:v>-0.1514259054061935</c:v>
                </c:pt>
                <c:pt idx="736">
                  <c:v>-0.16074240391905292</c:v>
                </c:pt>
                <c:pt idx="737">
                  <c:v>-0.15906572578293576</c:v>
                </c:pt>
                <c:pt idx="738">
                  <c:v>-0.15938648160027991</c:v>
                </c:pt>
                <c:pt idx="739">
                  <c:v>-0.14727065959059893</c:v>
                </c:pt>
                <c:pt idx="740">
                  <c:v>-0.13617542427246754</c:v>
                </c:pt>
                <c:pt idx="741">
                  <c:v>-0.13070799556773782</c:v>
                </c:pt>
                <c:pt idx="742">
                  <c:v>-0.13288038723975037</c:v>
                </c:pt>
                <c:pt idx="743">
                  <c:v>-0.13518399720067653</c:v>
                </c:pt>
                <c:pt idx="744">
                  <c:v>-0.1309850119554441</c:v>
                </c:pt>
                <c:pt idx="745">
                  <c:v>-0.13153904473085676</c:v>
                </c:pt>
                <c:pt idx="746">
                  <c:v>-0.11850469469878111</c:v>
                </c:pt>
                <c:pt idx="747">
                  <c:v>-0.1106607569837289</c:v>
                </c:pt>
                <c:pt idx="748">
                  <c:v>-0.10660756983728936</c:v>
                </c:pt>
                <c:pt idx="749">
                  <c:v>-0.11052953869481541</c:v>
                </c:pt>
                <c:pt idx="750">
                  <c:v>-0.11052953869481541</c:v>
                </c:pt>
                <c:pt idx="751">
                  <c:v>-0.11122936956902085</c:v>
                </c:pt>
                <c:pt idx="752">
                  <c:v>-0.11916078614334868</c:v>
                </c:pt>
                <c:pt idx="753">
                  <c:v>-0.11133142823817577</c:v>
                </c:pt>
                <c:pt idx="754">
                  <c:v>-0.11133142823817577</c:v>
                </c:pt>
                <c:pt idx="755">
                  <c:v>-8.8032892051087663E-2</c:v>
                </c:pt>
                <c:pt idx="756">
                  <c:v>-7.6923076923076872E-2</c:v>
                </c:pt>
                <c:pt idx="757">
                  <c:v>-8.8426546917828142E-2</c:v>
                </c:pt>
                <c:pt idx="758">
                  <c:v>-9.7043214556482238E-2</c:v>
                </c:pt>
                <c:pt idx="759">
                  <c:v>-0.10877996150930191</c:v>
                </c:pt>
                <c:pt idx="760">
                  <c:v>-0.10220446725374699</c:v>
                </c:pt>
                <c:pt idx="761">
                  <c:v>-0.10074648626581906</c:v>
                </c:pt>
                <c:pt idx="762">
                  <c:v>-0.10338543185396865</c:v>
                </c:pt>
                <c:pt idx="763">
                  <c:v>-9.4885402694348864E-2</c:v>
                </c:pt>
                <c:pt idx="764">
                  <c:v>-0.10003207558173444</c:v>
                </c:pt>
                <c:pt idx="765">
                  <c:v>-9.9157286988977633E-2</c:v>
                </c:pt>
                <c:pt idx="766">
                  <c:v>-9.3223304368110993E-2</c:v>
                </c:pt>
                <c:pt idx="767">
                  <c:v>-9.6693299119379517E-2</c:v>
                </c:pt>
                <c:pt idx="768">
                  <c:v>-9.7524348282498341E-2</c:v>
                </c:pt>
                <c:pt idx="769">
                  <c:v>-0.10054236892750923</c:v>
                </c:pt>
                <c:pt idx="770">
                  <c:v>-9.6547501020586735E-2</c:v>
                </c:pt>
                <c:pt idx="771">
                  <c:v>-0.10816760949437221</c:v>
                </c:pt>
                <c:pt idx="772">
                  <c:v>-0.10816760949437221</c:v>
                </c:pt>
                <c:pt idx="773">
                  <c:v>-0.12481775237650905</c:v>
                </c:pt>
                <c:pt idx="774">
                  <c:v>-0.11929200443226218</c:v>
                </c:pt>
                <c:pt idx="775">
                  <c:v>-0.13489240100309097</c:v>
                </c:pt>
                <c:pt idx="776">
                  <c:v>-0.12869598180439723</c:v>
                </c:pt>
                <c:pt idx="777">
                  <c:v>-0.12009389397562253</c:v>
                </c:pt>
                <c:pt idx="778">
                  <c:v>-0.13140782644194315</c:v>
                </c:pt>
                <c:pt idx="779">
                  <c:v>-0.13331778153612872</c:v>
                </c:pt>
                <c:pt idx="780">
                  <c:v>-0.14050562780661335</c:v>
                </c:pt>
                <c:pt idx="781">
                  <c:v>-0.14894733772671609</c:v>
                </c:pt>
                <c:pt idx="782">
                  <c:v>-0.14712486149180615</c:v>
                </c:pt>
                <c:pt idx="783">
                  <c:v>-0.14846620400069988</c:v>
                </c:pt>
                <c:pt idx="784">
                  <c:v>-0.15324838164110344</c:v>
                </c:pt>
                <c:pt idx="785">
                  <c:v>-0.155785268560098</c:v>
                </c:pt>
                <c:pt idx="786">
                  <c:v>-0.1600134134250889</c:v>
                </c:pt>
                <c:pt idx="787">
                  <c:v>-0.16437277657899341</c:v>
                </c:pt>
                <c:pt idx="788">
                  <c:v>-0.1809500204117338</c:v>
                </c:pt>
                <c:pt idx="789">
                  <c:v>-0.18128535603895723</c:v>
                </c:pt>
                <c:pt idx="790">
                  <c:v>-0.17336851927450869</c:v>
                </c:pt>
                <c:pt idx="791">
                  <c:v>-0.17453490406485095</c:v>
                </c:pt>
                <c:pt idx="792">
                  <c:v>-0.16970898699480963</c:v>
                </c:pt>
                <c:pt idx="793">
                  <c:v>-0.16497054878404382</c:v>
                </c:pt>
                <c:pt idx="794">
                  <c:v>-0.16276899749227269</c:v>
                </c:pt>
                <c:pt idx="795">
                  <c:v>-0.17065667463696277</c:v>
                </c:pt>
                <c:pt idx="796">
                  <c:v>-0.17625532163060598</c:v>
                </c:pt>
                <c:pt idx="797">
                  <c:v>-0.18425963725433026</c:v>
                </c:pt>
                <c:pt idx="798">
                  <c:v>-0.15524581559456463</c:v>
                </c:pt>
                <c:pt idx="799">
                  <c:v>-0.14203650784393773</c:v>
                </c:pt>
                <c:pt idx="800">
                  <c:v>-0.14807254913395929</c:v>
                </c:pt>
                <c:pt idx="801">
                  <c:v>-0.14643961042747999</c:v>
                </c:pt>
                <c:pt idx="802">
                  <c:v>-0.15133842654691787</c:v>
                </c:pt>
                <c:pt idx="803">
                  <c:v>-0.16333761007756464</c:v>
                </c:pt>
                <c:pt idx="804">
                  <c:v>-0.16485391030500962</c:v>
                </c:pt>
                <c:pt idx="805">
                  <c:v>-0.1708607919752726</c:v>
                </c:pt>
                <c:pt idx="806">
                  <c:v>-0.16935907155770691</c:v>
                </c:pt>
                <c:pt idx="807">
                  <c:v>-0.17826733539394646</c:v>
                </c:pt>
                <c:pt idx="808">
                  <c:v>-0.18309325246398789</c:v>
                </c:pt>
                <c:pt idx="809">
                  <c:v>-0.18971248614918057</c:v>
                </c:pt>
                <c:pt idx="810">
                  <c:v>-0.19456756283898058</c:v>
                </c:pt>
                <c:pt idx="811">
                  <c:v>-0.19996209249431385</c:v>
                </c:pt>
                <c:pt idx="812">
                  <c:v>-0.18832740421064909</c:v>
                </c:pt>
                <c:pt idx="813">
                  <c:v>-0.18303493322447073</c:v>
                </c:pt>
                <c:pt idx="814">
                  <c:v>-0.17839855368285995</c:v>
                </c:pt>
                <c:pt idx="815">
                  <c:v>-0.18495946812853559</c:v>
                </c:pt>
                <c:pt idx="816">
                  <c:v>-0.19972881553624544</c:v>
                </c:pt>
                <c:pt idx="817">
                  <c:v>-0.18991660348749051</c:v>
                </c:pt>
                <c:pt idx="818">
                  <c:v>-0.20324254971715172</c:v>
                </c:pt>
                <c:pt idx="819">
                  <c:v>-0.19738146614568142</c:v>
                </c:pt>
                <c:pt idx="820">
                  <c:v>-0.19676911413075171</c:v>
                </c:pt>
                <c:pt idx="821">
                  <c:v>-0.1848136700297428</c:v>
                </c:pt>
                <c:pt idx="822">
                  <c:v>-0.18081880212282031</c:v>
                </c:pt>
                <c:pt idx="823">
                  <c:v>-0.19227853268793371</c:v>
                </c:pt>
                <c:pt idx="824">
                  <c:v>-0.19866448941505799</c:v>
                </c:pt>
                <c:pt idx="825">
                  <c:v>-0.22801364670204705</c:v>
                </c:pt>
                <c:pt idx="826">
                  <c:v>-0.21283606461771742</c:v>
                </c:pt>
                <c:pt idx="827">
                  <c:v>-0.22900507377383794</c:v>
                </c:pt>
                <c:pt idx="828">
                  <c:v>-0.22486440776812266</c:v>
                </c:pt>
                <c:pt idx="829">
                  <c:v>-0.2137400128302327</c:v>
                </c:pt>
                <c:pt idx="830">
                  <c:v>-0.20836006298477872</c:v>
                </c:pt>
                <c:pt idx="831">
                  <c:v>-0.19980171458564178</c:v>
                </c:pt>
                <c:pt idx="832">
                  <c:v>-0.19834373359771384</c:v>
                </c:pt>
                <c:pt idx="833">
                  <c:v>-0.1986499096051787</c:v>
                </c:pt>
                <c:pt idx="834">
                  <c:v>-0.20901615442934629</c:v>
                </c:pt>
                <c:pt idx="835">
                  <c:v>-0.19975797515600402</c:v>
                </c:pt>
                <c:pt idx="836">
                  <c:v>-0.18484282964950138</c:v>
                </c:pt>
                <c:pt idx="837">
                  <c:v>-0.19343033766839679</c:v>
                </c:pt>
                <c:pt idx="838">
                  <c:v>-0.19099550941855714</c:v>
                </c:pt>
                <c:pt idx="839">
                  <c:v>-0.19185571820143466</c:v>
                </c:pt>
                <c:pt idx="840">
                  <c:v>-0.17953577885344374</c:v>
                </c:pt>
                <c:pt idx="841">
                  <c:v>-0.18638828949670494</c:v>
                </c:pt>
                <c:pt idx="842">
                  <c:v>-0.19159328162360767</c:v>
                </c:pt>
                <c:pt idx="843">
                  <c:v>-0.19655041698256259</c:v>
                </c:pt>
                <c:pt idx="844">
                  <c:v>-0.20617309150288676</c:v>
                </c:pt>
                <c:pt idx="845">
                  <c:v>-0.20298011313932462</c:v>
                </c:pt>
                <c:pt idx="846">
                  <c:v>-0.19904356447191929</c:v>
                </c:pt>
                <c:pt idx="847">
                  <c:v>-0.20143465329212107</c:v>
                </c:pt>
                <c:pt idx="848">
                  <c:v>-0.19571936781944366</c:v>
                </c:pt>
                <c:pt idx="849">
                  <c:v>-0.18790458972415003</c:v>
                </c:pt>
                <c:pt idx="850">
                  <c:v>-0.17966699714235723</c:v>
                </c:pt>
                <c:pt idx="851">
                  <c:v>-0.17727590832215545</c:v>
                </c:pt>
                <c:pt idx="852">
                  <c:v>-0.17844229311249782</c:v>
                </c:pt>
                <c:pt idx="853">
                  <c:v>-0.17761124394937888</c:v>
                </c:pt>
                <c:pt idx="854">
                  <c:v>-0.17777162185805095</c:v>
                </c:pt>
                <c:pt idx="855">
                  <c:v>-0.18300577360471215</c:v>
                </c:pt>
                <c:pt idx="856">
                  <c:v>-0.20344666705546155</c:v>
                </c:pt>
                <c:pt idx="857">
                  <c:v>-0.21989269259928845</c:v>
                </c:pt>
                <c:pt idx="858">
                  <c:v>-0.21350673587216418</c:v>
                </c:pt>
                <c:pt idx="859">
                  <c:v>-0.21244240975097683</c:v>
                </c:pt>
                <c:pt idx="860">
                  <c:v>-0.23021519799381818</c:v>
                </c:pt>
                <c:pt idx="861">
                  <c:v>-0.22896133434420018</c:v>
                </c:pt>
                <c:pt idx="862">
                  <c:v>-0.24741937365136757</c:v>
                </c:pt>
                <c:pt idx="863">
                  <c:v>-0.25182247623490994</c:v>
                </c:pt>
                <c:pt idx="864">
                  <c:v>-0.27437744211815474</c:v>
                </c:pt>
                <c:pt idx="865">
                  <c:v>-0.28296495013705025</c:v>
                </c:pt>
                <c:pt idx="866">
                  <c:v>-0.26497346474601968</c:v>
                </c:pt>
                <c:pt idx="867">
                  <c:v>-0.28074881903539983</c:v>
                </c:pt>
                <c:pt idx="868">
                  <c:v>-0.28430629264594387</c:v>
                </c:pt>
                <c:pt idx="869">
                  <c:v>-0.27882428413133498</c:v>
                </c:pt>
                <c:pt idx="870">
                  <c:v>-0.30172916545168249</c:v>
                </c:pt>
                <c:pt idx="871">
                  <c:v>-0.29704904648043384</c:v>
                </c:pt>
                <c:pt idx="872">
                  <c:v>-0.3139324663206392</c:v>
                </c:pt>
                <c:pt idx="873">
                  <c:v>-0.32983903889893273</c:v>
                </c:pt>
                <c:pt idx="874">
                  <c:v>-0.31630897533096169</c:v>
                </c:pt>
                <c:pt idx="875">
                  <c:v>-0.31225578818452204</c:v>
                </c:pt>
                <c:pt idx="876">
                  <c:v>-0.30586983145739777</c:v>
                </c:pt>
                <c:pt idx="877">
                  <c:v>-0.30808596255904819</c:v>
                </c:pt>
                <c:pt idx="878">
                  <c:v>-0.31141015921152393</c:v>
                </c:pt>
                <c:pt idx="879">
                  <c:v>-0.34058435877996152</c:v>
                </c:pt>
                <c:pt idx="880">
                  <c:v>-0.34326704379774886</c:v>
                </c:pt>
                <c:pt idx="881">
                  <c:v>-0.33278416049454718</c:v>
                </c:pt>
                <c:pt idx="882">
                  <c:v>-0.3408467953577885</c:v>
                </c:pt>
                <c:pt idx="883">
                  <c:v>-0.34281506969149123</c:v>
                </c:pt>
                <c:pt idx="884">
                  <c:v>-0.34281506969149123</c:v>
                </c:pt>
                <c:pt idx="885">
                  <c:v>-0.3368665072607453</c:v>
                </c:pt>
                <c:pt idx="886">
                  <c:v>-0.32020178456872928</c:v>
                </c:pt>
                <c:pt idx="887">
                  <c:v>-0.33613751676678139</c:v>
                </c:pt>
                <c:pt idx="888">
                  <c:v>-0.31856884586224998</c:v>
                </c:pt>
                <c:pt idx="889">
                  <c:v>-0.31665889076806442</c:v>
                </c:pt>
                <c:pt idx="890">
                  <c:v>-0.30881495305301221</c:v>
                </c:pt>
                <c:pt idx="891">
                  <c:v>-0.30518458039307172</c:v>
                </c:pt>
                <c:pt idx="892">
                  <c:v>-0.30891701172216712</c:v>
                </c:pt>
                <c:pt idx="893">
                  <c:v>-0.29180031492389336</c:v>
                </c:pt>
                <c:pt idx="894">
                  <c:v>-0.28822826150347003</c:v>
                </c:pt>
                <c:pt idx="895">
                  <c:v>-0.29471627689974922</c:v>
                </c:pt>
                <c:pt idx="896">
                  <c:v>-0.28462704846328801</c:v>
                </c:pt>
                <c:pt idx="897">
                  <c:v>-0.27943663614626468</c:v>
                </c:pt>
                <c:pt idx="898">
                  <c:v>-0.28249839622091333</c:v>
                </c:pt>
                <c:pt idx="899">
                  <c:v>-0.29198985245232401</c:v>
                </c:pt>
                <c:pt idx="900">
                  <c:v>-0.29675745028284828</c:v>
                </c:pt>
                <c:pt idx="901">
                  <c:v>-0.28354814253222138</c:v>
                </c:pt>
                <c:pt idx="902">
                  <c:v>-0.29325829591182129</c:v>
                </c:pt>
                <c:pt idx="903">
                  <c:v>-0.29381232868723395</c:v>
                </c:pt>
                <c:pt idx="904">
                  <c:v>-0.30861083571470227</c:v>
                </c:pt>
                <c:pt idx="905">
                  <c:v>-0.30824634046772026</c:v>
                </c:pt>
                <c:pt idx="906">
                  <c:v>-0.2866390622266286</c:v>
                </c:pt>
                <c:pt idx="907">
                  <c:v>-0.27284656208083047</c:v>
                </c:pt>
                <c:pt idx="908">
                  <c:v>-0.26665014288213684</c:v>
                </c:pt>
                <c:pt idx="909">
                  <c:v>-0.26226162010847376</c:v>
                </c:pt>
                <c:pt idx="910">
                  <c:v>-0.25796057619408641</c:v>
                </c:pt>
                <c:pt idx="911">
                  <c:v>-0.25777103866565576</c:v>
                </c:pt>
                <c:pt idx="912">
                  <c:v>-0.24858575844170994</c:v>
                </c:pt>
                <c:pt idx="913">
                  <c:v>-0.24806088528605585</c:v>
                </c:pt>
                <c:pt idx="914">
                  <c:v>-0.26361754242724678</c:v>
                </c:pt>
                <c:pt idx="915">
                  <c:v>-0.26510468303493318</c:v>
                </c:pt>
                <c:pt idx="916">
                  <c:v>-0.25064151163468829</c:v>
                </c:pt>
                <c:pt idx="917">
                  <c:v>-0.23897766373126494</c:v>
                </c:pt>
                <c:pt idx="918">
                  <c:v>-0.25017495771855136</c:v>
                </c:pt>
                <c:pt idx="919">
                  <c:v>-0.26968274333702691</c:v>
                </c:pt>
                <c:pt idx="920">
                  <c:v>-0.27296320055986467</c:v>
                </c:pt>
                <c:pt idx="921">
                  <c:v>-0.27216131101650431</c:v>
                </c:pt>
                <c:pt idx="922">
                  <c:v>-0.27084912812736917</c:v>
                </c:pt>
                <c:pt idx="923">
                  <c:v>-0.24425555490756401</c:v>
                </c:pt>
                <c:pt idx="924">
                  <c:v>-0.24731731498221265</c:v>
                </c:pt>
                <c:pt idx="925">
                  <c:v>-0.24599055228319822</c:v>
                </c:pt>
                <c:pt idx="926">
                  <c:v>-0.23673237300985595</c:v>
                </c:pt>
                <c:pt idx="927">
                  <c:v>-0.2163497987986237</c:v>
                </c:pt>
                <c:pt idx="928">
                  <c:v>-0.20903073423922547</c:v>
                </c:pt>
                <c:pt idx="929">
                  <c:v>-0.2129964425263895</c:v>
                </c:pt>
                <c:pt idx="930">
                  <c:v>-0.2189595847670146</c:v>
                </c:pt>
                <c:pt idx="931">
                  <c:v>-0.22279407476526503</c:v>
                </c:pt>
                <c:pt idx="932">
                  <c:v>-0.21564996792441826</c:v>
                </c:pt>
                <c:pt idx="933">
                  <c:v>-0.21530005248731554</c:v>
                </c:pt>
                <c:pt idx="934">
                  <c:v>-0.2087391380416399</c:v>
                </c:pt>
                <c:pt idx="935">
                  <c:v>-0.18787543010439145</c:v>
                </c:pt>
                <c:pt idx="936">
                  <c:v>-0.19672537470111384</c:v>
                </c:pt>
                <c:pt idx="937">
                  <c:v>-0.21108648743220393</c:v>
                </c:pt>
                <c:pt idx="938">
                  <c:v>-0.20391322097159859</c:v>
                </c:pt>
                <c:pt idx="939">
                  <c:v>-0.20640636846095528</c:v>
                </c:pt>
                <c:pt idx="940">
                  <c:v>-0.20888493614043269</c:v>
                </c:pt>
                <c:pt idx="941">
                  <c:v>-0.21586866507260749</c:v>
                </c:pt>
                <c:pt idx="942">
                  <c:v>-0.21651017670729578</c:v>
                </c:pt>
                <c:pt idx="943">
                  <c:v>-0.2369219105382866</c:v>
                </c:pt>
                <c:pt idx="944">
                  <c:v>-0.22466029042981284</c:v>
                </c:pt>
                <c:pt idx="945">
                  <c:v>-0.2258120954102758</c:v>
                </c:pt>
                <c:pt idx="946">
                  <c:v>-0.23472035924651546</c:v>
                </c:pt>
                <c:pt idx="947">
                  <c:v>-0.22948620749985416</c:v>
                </c:pt>
                <c:pt idx="948">
                  <c:v>-0.23577010555782352</c:v>
                </c:pt>
                <c:pt idx="949">
                  <c:v>-0.23730098559514778</c:v>
                </c:pt>
                <c:pt idx="950">
                  <c:v>-0.23387473027351724</c:v>
                </c:pt>
                <c:pt idx="951">
                  <c:v>-0.22732839563772089</c:v>
                </c:pt>
                <c:pt idx="952">
                  <c:v>-0.22509768472619118</c:v>
                </c:pt>
                <c:pt idx="953">
                  <c:v>-0.21021169883944713</c:v>
                </c:pt>
                <c:pt idx="954">
                  <c:v>-0.198402052837231</c:v>
                </c:pt>
                <c:pt idx="955">
                  <c:v>-0.18392430162710682</c:v>
                </c:pt>
                <c:pt idx="956">
                  <c:v>-0.19289088470286353</c:v>
                </c:pt>
                <c:pt idx="957">
                  <c:v>-0.19259928850527785</c:v>
                </c:pt>
                <c:pt idx="958">
                  <c:v>-0.18240800139966173</c:v>
                </c:pt>
                <c:pt idx="959">
                  <c:v>-0.17682393421589782</c:v>
                </c:pt>
                <c:pt idx="960">
                  <c:v>-0.19169534029276258</c:v>
                </c:pt>
                <c:pt idx="961">
                  <c:v>-0.1999037732547968</c:v>
                </c:pt>
                <c:pt idx="962">
                  <c:v>-0.21044497579751564</c:v>
                </c:pt>
                <c:pt idx="963">
                  <c:v>-0.19704613051845798</c:v>
                </c:pt>
                <c:pt idx="964">
                  <c:v>-0.20484632880387244</c:v>
                </c:pt>
                <c:pt idx="965">
                  <c:v>-0.21018253921968855</c:v>
                </c:pt>
                <c:pt idx="966">
                  <c:v>-0.20895783518982913</c:v>
                </c:pt>
                <c:pt idx="967">
                  <c:v>-0.21250072899049399</c:v>
                </c:pt>
                <c:pt idx="968">
                  <c:v>-0.20633346941155883</c:v>
                </c:pt>
                <c:pt idx="969">
                  <c:v>-0.21515425438852276</c:v>
                </c:pt>
                <c:pt idx="970">
                  <c:v>-0.22167142940456053</c:v>
                </c:pt>
                <c:pt idx="971">
                  <c:v>-0.2310608269668164</c:v>
                </c:pt>
                <c:pt idx="972">
                  <c:v>-0.23823409342742174</c:v>
                </c:pt>
                <c:pt idx="973">
                  <c:v>-0.23276666472269203</c:v>
                </c:pt>
                <c:pt idx="974">
                  <c:v>-0.24470752901382165</c:v>
                </c:pt>
                <c:pt idx="975">
                  <c:v>-0.23849653000524873</c:v>
                </c:pt>
                <c:pt idx="976">
                  <c:v>-0.22069458214264881</c:v>
                </c:pt>
                <c:pt idx="977">
                  <c:v>-0.20821426488598593</c:v>
                </c:pt>
                <c:pt idx="978">
                  <c:v>-0.22680352248206681</c:v>
                </c:pt>
                <c:pt idx="979">
                  <c:v>-0.22680352248206681</c:v>
                </c:pt>
                <c:pt idx="980">
                  <c:v>-0.23181897708053889</c:v>
                </c:pt>
                <c:pt idx="981">
                  <c:v>-0.2301860383740596</c:v>
                </c:pt>
                <c:pt idx="982">
                  <c:v>-0.23801539627923252</c:v>
                </c:pt>
                <c:pt idx="983">
                  <c:v>-0.24992710095060355</c:v>
                </c:pt>
                <c:pt idx="984">
                  <c:v>-0.24387647985070271</c:v>
                </c:pt>
                <c:pt idx="985">
                  <c:v>-0.24409517699889194</c:v>
                </c:pt>
                <c:pt idx="986">
                  <c:v>-0.23482241791567038</c:v>
                </c:pt>
                <c:pt idx="987">
                  <c:v>-0.252872222546218</c:v>
                </c:pt>
                <c:pt idx="988">
                  <c:v>-0.26593573219805211</c:v>
                </c:pt>
                <c:pt idx="989">
                  <c:v>-0.26787484691199626</c:v>
                </c:pt>
                <c:pt idx="990">
                  <c:v>-0.25953519566104855</c:v>
                </c:pt>
                <c:pt idx="991">
                  <c:v>-0.25724616551000179</c:v>
                </c:pt>
                <c:pt idx="992">
                  <c:v>-0.25402402752668107</c:v>
                </c:pt>
                <c:pt idx="993">
                  <c:v>-0.25653175482591706</c:v>
                </c:pt>
                <c:pt idx="994">
                  <c:v>-0.27003265877412963</c:v>
                </c:pt>
                <c:pt idx="995">
                  <c:v>-0.26924534904064856</c:v>
                </c:pt>
                <c:pt idx="996">
                  <c:v>-0.27026593573219804</c:v>
                </c:pt>
                <c:pt idx="997">
                  <c:v>-0.26694173907972241</c:v>
                </c:pt>
                <c:pt idx="998">
                  <c:v>-0.2696973231469062</c:v>
                </c:pt>
                <c:pt idx="999">
                  <c:v>-0.26280107307400713</c:v>
                </c:pt>
                <c:pt idx="1000">
                  <c:v>-0.24720067650317845</c:v>
                </c:pt>
                <c:pt idx="1001">
                  <c:v>-0.25373243132909551</c:v>
                </c:pt>
                <c:pt idx="1002">
                  <c:v>-0.2512392838397387</c:v>
                </c:pt>
                <c:pt idx="1003">
                  <c:v>-0.2512392838397387</c:v>
                </c:pt>
                <c:pt idx="1004">
                  <c:v>-0.25320755817344143</c:v>
                </c:pt>
                <c:pt idx="1005">
                  <c:v>-0.25255146672887385</c:v>
                </c:pt>
                <c:pt idx="1006">
                  <c:v>-0.24903773254796757</c:v>
                </c:pt>
                <c:pt idx="1007">
                  <c:v>-0.24903773254796757</c:v>
                </c:pt>
                <c:pt idx="1008">
                  <c:v>-0.26603779086720714</c:v>
                </c:pt>
                <c:pt idx="1009">
                  <c:v>-0.25670671254446842</c:v>
                </c:pt>
                <c:pt idx="1010">
                  <c:v>-0.25682335102350262</c:v>
                </c:pt>
                <c:pt idx="1011">
                  <c:v>-0.26474018778795128</c:v>
                </c:pt>
                <c:pt idx="1012">
                  <c:v>-0.26261153554557648</c:v>
                </c:pt>
                <c:pt idx="1013">
                  <c:v>-0.2809091969440719</c:v>
                </c:pt>
                <c:pt idx="1014">
                  <c:v>-0.27544176823934219</c:v>
                </c:pt>
                <c:pt idx="1015">
                  <c:v>-0.27937831690674753</c:v>
                </c:pt>
                <c:pt idx="1016">
                  <c:v>-0.27533970957018716</c:v>
                </c:pt>
                <c:pt idx="1017">
                  <c:v>-0.26947862599871697</c:v>
                </c:pt>
                <c:pt idx="1018">
                  <c:v>-0.27544176823934219</c:v>
                </c:pt>
                <c:pt idx="1019">
                  <c:v>-0.28295037032717096</c:v>
                </c:pt>
                <c:pt idx="1020">
                  <c:v>-0.28984662040007003</c:v>
                </c:pt>
                <c:pt idx="1021">
                  <c:v>-0.29226686884003028</c:v>
                </c:pt>
                <c:pt idx="1022">
                  <c:v>-0.28122995276141605</c:v>
                </c:pt>
                <c:pt idx="1023">
                  <c:v>-0.29550358663323029</c:v>
                </c:pt>
                <c:pt idx="1024">
                  <c:v>-0.30327462529888616</c:v>
                </c:pt>
                <c:pt idx="1025">
                  <c:v>-0.30452848894850415</c:v>
                </c:pt>
                <c:pt idx="1026">
                  <c:v>-0.30250189537528427</c:v>
                </c:pt>
                <c:pt idx="1027">
                  <c:v>-0.30664256138099955</c:v>
                </c:pt>
                <c:pt idx="1028">
                  <c:v>-0.3111914620633347</c:v>
                </c:pt>
                <c:pt idx="1029">
                  <c:v>-0.30544701697089871</c:v>
                </c:pt>
                <c:pt idx="1030">
                  <c:v>-0.32718551350090397</c:v>
                </c:pt>
                <c:pt idx="1031">
                  <c:v>-0.31527380882953282</c:v>
                </c:pt>
                <c:pt idx="1032">
                  <c:v>-0.32023094418848774</c:v>
                </c:pt>
                <c:pt idx="1033">
                  <c:v>-0.30398903598297078</c:v>
                </c:pt>
                <c:pt idx="1034">
                  <c:v>-0.2991047996734123</c:v>
                </c:pt>
                <c:pt idx="1035">
                  <c:v>-0.30439727065959055</c:v>
                </c:pt>
                <c:pt idx="1036">
                  <c:v>-0.29343325363037265</c:v>
                </c:pt>
                <c:pt idx="1037">
                  <c:v>-0.29701988686067538</c:v>
                </c:pt>
                <c:pt idx="1038">
                  <c:v>-0.30291013005190415</c:v>
                </c:pt>
                <c:pt idx="1039">
                  <c:v>-0.29723858400886449</c:v>
                </c:pt>
                <c:pt idx="1040">
                  <c:v>-0.30635096518341398</c:v>
                </c:pt>
                <c:pt idx="1041">
                  <c:v>-0.32059543943546975</c:v>
                </c:pt>
                <c:pt idx="1042">
                  <c:v>-0.3125619641919869</c:v>
                </c:pt>
                <c:pt idx="1043">
                  <c:v>-0.31054995042864642</c:v>
                </c:pt>
                <c:pt idx="1044">
                  <c:v>-0.30920860791975269</c:v>
                </c:pt>
                <c:pt idx="1045">
                  <c:v>-0.30901907039132215</c:v>
                </c:pt>
                <c:pt idx="1046">
                  <c:v>-0.31890418148947342</c:v>
                </c:pt>
                <c:pt idx="1047">
                  <c:v>-0.32059543943546975</c:v>
                </c:pt>
                <c:pt idx="1048">
                  <c:v>-0.30591357088703564</c:v>
                </c:pt>
                <c:pt idx="1049">
                  <c:v>-0.31337843354522654</c:v>
                </c:pt>
                <c:pt idx="1050">
                  <c:v>-0.32074123753426254</c:v>
                </c:pt>
                <c:pt idx="1051">
                  <c:v>-0.31339301335510583</c:v>
                </c:pt>
                <c:pt idx="1052">
                  <c:v>-0.3257712719426139</c:v>
                </c:pt>
                <c:pt idx="1053">
                  <c:v>-0.33613751676678139</c:v>
                </c:pt>
                <c:pt idx="1054">
                  <c:v>-0.3337464279465796</c:v>
                </c:pt>
                <c:pt idx="1055">
                  <c:v>-0.33135533912637782</c:v>
                </c:pt>
                <c:pt idx="1056">
                  <c:v>-0.33744969965591654</c:v>
                </c:pt>
                <c:pt idx="1057">
                  <c:v>-0.34441884877821194</c:v>
                </c:pt>
                <c:pt idx="1058">
                  <c:v>-0.34220271767656152</c:v>
                </c:pt>
                <c:pt idx="1059">
                  <c:v>-0.3271417740712661</c:v>
                </c:pt>
                <c:pt idx="1060">
                  <c:v>-0.32106199335160668</c:v>
                </c:pt>
                <c:pt idx="1061">
                  <c:v>-0.3106957485274392</c:v>
                </c:pt>
                <c:pt idx="1062">
                  <c:v>-0.30920860791975269</c:v>
                </c:pt>
                <c:pt idx="1063">
                  <c:v>-0.30027118446375456</c:v>
                </c:pt>
                <c:pt idx="1064">
                  <c:v>-0.29754476001632935</c:v>
                </c:pt>
                <c:pt idx="1065">
                  <c:v>-0.30067941914037444</c:v>
                </c:pt>
                <c:pt idx="1066">
                  <c:v>-0.2761707587333061</c:v>
                </c:pt>
                <c:pt idx="1067">
                  <c:v>-0.27439202192803402</c:v>
                </c:pt>
                <c:pt idx="1068">
                  <c:v>-0.26497346474601968</c:v>
                </c:pt>
                <c:pt idx="1069">
                  <c:v>-0.2670729573686359</c:v>
                </c:pt>
                <c:pt idx="1070">
                  <c:v>-0.24620924943138744</c:v>
                </c:pt>
                <c:pt idx="1071">
                  <c:v>-0.25048113372601621</c:v>
                </c:pt>
                <c:pt idx="1072">
                  <c:v>-0.25524873155654049</c:v>
                </c:pt>
                <c:pt idx="1073">
                  <c:v>-0.23959001574619465</c:v>
                </c:pt>
                <c:pt idx="1074">
                  <c:v>-0.2472589957426955</c:v>
                </c:pt>
                <c:pt idx="1075">
                  <c:v>-0.25373243132909551</c:v>
                </c:pt>
                <c:pt idx="1076">
                  <c:v>-0.25457806030209362</c:v>
                </c:pt>
                <c:pt idx="1077">
                  <c:v>-0.24378900099142709</c:v>
                </c:pt>
                <c:pt idx="1078">
                  <c:v>-0.24774012946871171</c:v>
                </c:pt>
                <c:pt idx="1079">
                  <c:v>-0.26439027235084855</c:v>
                </c:pt>
                <c:pt idx="1080">
                  <c:v>-0.25351373418090628</c:v>
                </c:pt>
                <c:pt idx="1081">
                  <c:v>-0.24023152738088294</c:v>
                </c:pt>
                <c:pt idx="1082">
                  <c:v>-0.24219980171458566</c:v>
                </c:pt>
                <c:pt idx="1083">
                  <c:v>-0.2481337843354523</c:v>
                </c:pt>
                <c:pt idx="1084">
                  <c:v>-0.244517991485391</c:v>
                </c:pt>
                <c:pt idx="1085">
                  <c:v>-0.25061235201492971</c:v>
                </c:pt>
                <c:pt idx="1086">
                  <c:v>-0.25084562897299822</c:v>
                </c:pt>
                <c:pt idx="1087">
                  <c:v>-0.24421181547792614</c:v>
                </c:pt>
                <c:pt idx="1088">
                  <c:v>-0.24730273517233337</c:v>
                </c:pt>
                <c:pt idx="1089">
                  <c:v>-0.2275616725957893</c:v>
                </c:pt>
                <c:pt idx="1090">
                  <c:v>-0.22076748119204526</c:v>
                </c:pt>
                <c:pt idx="1091">
                  <c:v>-0.21591240450224525</c:v>
                </c:pt>
                <c:pt idx="1092">
                  <c:v>-0.21193211640520204</c:v>
                </c:pt>
                <c:pt idx="1093">
                  <c:v>-0.22111739662914798</c:v>
                </c:pt>
                <c:pt idx="1094">
                  <c:v>-0.2258120954102758</c:v>
                </c:pt>
                <c:pt idx="1095">
                  <c:v>-0.21193211640520204</c:v>
                </c:pt>
                <c:pt idx="1096">
                  <c:v>-0.21404618883769755</c:v>
                </c:pt>
                <c:pt idx="1097">
                  <c:v>-0.20668338484866156</c:v>
                </c:pt>
                <c:pt idx="1098">
                  <c:v>-0.21480433895142004</c:v>
                </c:pt>
                <c:pt idx="1099">
                  <c:v>-0.21305476176590654</c:v>
                </c:pt>
                <c:pt idx="1100">
                  <c:v>-0.22212340351081827</c:v>
                </c:pt>
                <c:pt idx="1101">
                  <c:v>-0.23651367586166672</c:v>
                </c:pt>
                <c:pt idx="1102">
                  <c:v>-0.23889018487198932</c:v>
                </c:pt>
                <c:pt idx="1103">
                  <c:v>-0.23009855951478397</c:v>
                </c:pt>
                <c:pt idx="1104">
                  <c:v>-0.23272292529305416</c:v>
                </c:pt>
                <c:pt idx="1105">
                  <c:v>-0.22826150346999474</c:v>
                </c:pt>
                <c:pt idx="1106">
                  <c:v>-0.23932757916836767</c:v>
                </c:pt>
                <c:pt idx="1107">
                  <c:v>-0.23253338776462351</c:v>
                </c:pt>
                <c:pt idx="1108">
                  <c:v>-0.23836531171633524</c:v>
                </c:pt>
                <c:pt idx="1109">
                  <c:v>-0.25294512159561444</c:v>
                </c:pt>
                <c:pt idx="1110">
                  <c:v>-0.24760891117979822</c:v>
                </c:pt>
                <c:pt idx="1111">
                  <c:v>-0.24138333236134601</c:v>
                </c:pt>
                <c:pt idx="1112">
                  <c:v>-0.24429929433720188</c:v>
                </c:pt>
                <c:pt idx="1113">
                  <c:v>-0.24829416224412437</c:v>
                </c:pt>
                <c:pt idx="1114">
                  <c:v>-0.22540386073365604</c:v>
                </c:pt>
                <c:pt idx="1115">
                  <c:v>-0.20870997842188133</c:v>
                </c:pt>
                <c:pt idx="1116">
                  <c:v>-0.20388406135184001</c:v>
                </c:pt>
                <c:pt idx="1117">
                  <c:v>-0.19662331603195893</c:v>
                </c:pt>
                <c:pt idx="1118">
                  <c:v>-0.19662331603195893</c:v>
                </c:pt>
                <c:pt idx="1119">
                  <c:v>-0.20093893975622557</c:v>
                </c:pt>
                <c:pt idx="1120">
                  <c:v>-0.203519566104858</c:v>
                </c:pt>
                <c:pt idx="1121">
                  <c:v>-0.20833090336502014</c:v>
                </c:pt>
                <c:pt idx="1122">
                  <c:v>-0.195165335044031</c:v>
                </c:pt>
                <c:pt idx="1123">
                  <c:v>-0.2033883478159445</c:v>
                </c:pt>
                <c:pt idx="1124">
                  <c:v>-0.209628506444276</c:v>
                </c:pt>
                <c:pt idx="1125">
                  <c:v>-0.20860791975272641</c:v>
                </c:pt>
                <c:pt idx="1126">
                  <c:v>-0.22107365719951011</c:v>
                </c:pt>
                <c:pt idx="1127">
                  <c:v>-0.21989269259928845</c:v>
                </c:pt>
                <c:pt idx="1128">
                  <c:v>-0.22498104624715698</c:v>
                </c:pt>
                <c:pt idx="1129">
                  <c:v>-0.22482066833848491</c:v>
                </c:pt>
                <c:pt idx="1130">
                  <c:v>-0.22477692890884704</c:v>
                </c:pt>
                <c:pt idx="1131">
                  <c:v>-0.22686184172158397</c:v>
                </c:pt>
                <c:pt idx="1132">
                  <c:v>-0.21452732256371376</c:v>
                </c:pt>
                <c:pt idx="1133">
                  <c:v>-0.21188837697556429</c:v>
                </c:pt>
                <c:pt idx="1134">
                  <c:v>-0.2155916486849011</c:v>
                </c:pt>
                <c:pt idx="1135">
                  <c:v>-0.21802647693474075</c:v>
                </c:pt>
                <c:pt idx="1136">
                  <c:v>-0.21802647693474075</c:v>
                </c:pt>
                <c:pt idx="1137">
                  <c:v>-0.20405901907039137</c:v>
                </c:pt>
                <c:pt idx="1138">
                  <c:v>-0.20124511576369042</c:v>
                </c:pt>
                <c:pt idx="1139">
                  <c:v>-0.18727765789934103</c:v>
                </c:pt>
                <c:pt idx="1140">
                  <c:v>-0.18392430162710682</c:v>
                </c:pt>
                <c:pt idx="1141">
                  <c:v>-0.18765673295620222</c:v>
                </c:pt>
                <c:pt idx="1142">
                  <c:v>-0.18882311774654459</c:v>
                </c:pt>
                <c:pt idx="1143">
                  <c:v>-0.16877587916253567</c:v>
                </c:pt>
                <c:pt idx="1144">
                  <c:v>-0.15972181722750334</c:v>
                </c:pt>
                <c:pt idx="1145">
                  <c:v>-0.15461888376975563</c:v>
                </c:pt>
                <c:pt idx="1146">
                  <c:v>-0.16284189654166914</c:v>
                </c:pt>
                <c:pt idx="1147">
                  <c:v>-0.15470636262903137</c:v>
                </c:pt>
                <c:pt idx="1148">
                  <c:v>-0.15698081297019884</c:v>
                </c:pt>
                <c:pt idx="1149">
                  <c:v>-0.15881786901498807</c:v>
                </c:pt>
                <c:pt idx="1150">
                  <c:v>-0.16723041931533211</c:v>
                </c:pt>
                <c:pt idx="1151">
                  <c:v>-0.17074415349623839</c:v>
                </c:pt>
                <c:pt idx="1152">
                  <c:v>-0.18602379424972293</c:v>
                </c:pt>
                <c:pt idx="1153">
                  <c:v>-0.18495946812853559</c:v>
                </c:pt>
                <c:pt idx="1154">
                  <c:v>-0.17454948387473024</c:v>
                </c:pt>
                <c:pt idx="1155">
                  <c:v>-0.1805855251647519</c:v>
                </c:pt>
                <c:pt idx="1156">
                  <c:v>-0.17643027934915734</c:v>
                </c:pt>
                <c:pt idx="1157">
                  <c:v>-0.18078964250306173</c:v>
                </c:pt>
                <c:pt idx="1158">
                  <c:v>-0.18977080538869773</c:v>
                </c:pt>
                <c:pt idx="1159">
                  <c:v>-0.17459322330436811</c:v>
                </c:pt>
                <c:pt idx="1160">
                  <c:v>-0.1770863707937248</c:v>
                </c:pt>
                <c:pt idx="1161">
                  <c:v>-0.18963958709978423</c:v>
                </c:pt>
                <c:pt idx="1162">
                  <c:v>-0.18673820493380766</c:v>
                </c:pt>
                <c:pt idx="1163">
                  <c:v>-0.1694902898466204</c:v>
                </c:pt>
                <c:pt idx="1164">
                  <c:v>-0.16078614334869068</c:v>
                </c:pt>
                <c:pt idx="1165">
                  <c:v>-0.14782469236601159</c:v>
                </c:pt>
                <c:pt idx="1166">
                  <c:v>-0.14156995392780081</c:v>
                </c:pt>
                <c:pt idx="1167">
                  <c:v>-0.13990785560156294</c:v>
                </c:pt>
                <c:pt idx="1168">
                  <c:v>-0.1484370443809413</c:v>
                </c:pt>
                <c:pt idx="1169">
                  <c:v>-0.12907505686125853</c:v>
                </c:pt>
                <c:pt idx="1170">
                  <c:v>-0.12782119321164054</c:v>
                </c:pt>
                <c:pt idx="1171">
                  <c:v>-0.11136058785793435</c:v>
                </c:pt>
                <c:pt idx="1172">
                  <c:v>-0.12098326237825863</c:v>
                </c:pt>
                <c:pt idx="1173">
                  <c:v>-0.106432612118738</c:v>
                </c:pt>
                <c:pt idx="1174">
                  <c:v>-0.10857584417099198</c:v>
                </c:pt>
                <c:pt idx="1175">
                  <c:v>-9.7582667522015498E-2</c:v>
                </c:pt>
                <c:pt idx="1176">
                  <c:v>-9.8428296495013723E-2</c:v>
                </c:pt>
                <c:pt idx="1177">
                  <c:v>-0.11354755933982619</c:v>
                </c:pt>
                <c:pt idx="1178">
                  <c:v>-0.11528255671546039</c:v>
                </c:pt>
                <c:pt idx="1179">
                  <c:v>-0.13699189362570707</c:v>
                </c:pt>
                <c:pt idx="1180">
                  <c:v>-0.14451507552341514</c:v>
                </c:pt>
                <c:pt idx="1181">
                  <c:v>-0.15148422464571065</c:v>
                </c:pt>
                <c:pt idx="1182">
                  <c:v>-0.14945763107249077</c:v>
                </c:pt>
                <c:pt idx="1183">
                  <c:v>-0.17001516300227448</c:v>
                </c:pt>
                <c:pt idx="1184">
                  <c:v>-0.15512917711553043</c:v>
                </c:pt>
                <c:pt idx="1185">
                  <c:v>-0.13812911879629086</c:v>
                </c:pt>
                <c:pt idx="1186">
                  <c:v>-0.1382165976555666</c:v>
                </c:pt>
                <c:pt idx="1187">
                  <c:v>-0.14891817810695751</c:v>
                </c:pt>
                <c:pt idx="1188">
                  <c:v>-0.15746194669621505</c:v>
                </c:pt>
                <c:pt idx="1189">
                  <c:v>-0.17160436227911591</c:v>
                </c:pt>
                <c:pt idx="1190">
                  <c:v>-0.17565754942555545</c:v>
                </c:pt>
                <c:pt idx="1191">
                  <c:v>-0.17151688341984017</c:v>
                </c:pt>
                <c:pt idx="1192">
                  <c:v>-0.18408467953577889</c:v>
                </c:pt>
                <c:pt idx="1193">
                  <c:v>-0.16585991718667992</c:v>
                </c:pt>
                <c:pt idx="1194">
                  <c:v>-0.20357788534437515</c:v>
                </c:pt>
                <c:pt idx="1195">
                  <c:v>-0.21101358838280748</c:v>
                </c:pt>
                <c:pt idx="1196">
                  <c:v>-0.22934040940106137</c:v>
                </c:pt>
                <c:pt idx="1197">
                  <c:v>-0.2197177348807372</c:v>
                </c:pt>
                <c:pt idx="1198">
                  <c:v>-0.20483174899399315</c:v>
                </c:pt>
                <c:pt idx="1199">
                  <c:v>-0.16727415874496998</c:v>
                </c:pt>
                <c:pt idx="1200">
                  <c:v>-0.16259403977372133</c:v>
                </c:pt>
                <c:pt idx="1201">
                  <c:v>-0.16810520790808892</c:v>
                </c:pt>
                <c:pt idx="1202">
                  <c:v>-0.16505802764331956</c:v>
                </c:pt>
                <c:pt idx="1203">
                  <c:v>-0.19357613576718957</c:v>
                </c:pt>
                <c:pt idx="1204">
                  <c:v>-0.15501253863649622</c:v>
                </c:pt>
                <c:pt idx="1205">
                  <c:v>-0.15415232985361871</c:v>
                </c:pt>
                <c:pt idx="1206">
                  <c:v>-0.18156237242666351</c:v>
                </c:pt>
                <c:pt idx="1207">
                  <c:v>-0.20834548317489943</c:v>
                </c:pt>
                <c:pt idx="1208">
                  <c:v>-0.1875692540969266</c:v>
                </c:pt>
                <c:pt idx="1209">
                  <c:v>-0.20828716393538227</c:v>
                </c:pt>
                <c:pt idx="1210">
                  <c:v>-0.23555140840963429</c:v>
                </c:pt>
                <c:pt idx="1211">
                  <c:v>-0.23585758441709925</c:v>
                </c:pt>
                <c:pt idx="1212">
                  <c:v>-0.26061410159211529</c:v>
                </c:pt>
                <c:pt idx="1213">
                  <c:v>-0.24272467487023974</c:v>
                </c:pt>
                <c:pt idx="1214">
                  <c:v>-0.26367586166676382</c:v>
                </c:pt>
                <c:pt idx="1215">
                  <c:v>-0.2370385490173208</c:v>
                </c:pt>
                <c:pt idx="1216">
                  <c:v>-0.25571528547267741</c:v>
                </c:pt>
                <c:pt idx="1217">
                  <c:v>-0.23695107015804517</c:v>
                </c:pt>
                <c:pt idx="1218">
                  <c:v>-0.20353414591473729</c:v>
                </c:pt>
                <c:pt idx="1219">
                  <c:v>-0.21346299644252642</c:v>
                </c:pt>
                <c:pt idx="1220">
                  <c:v>-0.20710619933516072</c:v>
                </c:pt>
                <c:pt idx="1221">
                  <c:v>-0.2170933691024669</c:v>
                </c:pt>
                <c:pt idx="1222">
                  <c:v>-0.23256254738438209</c:v>
                </c:pt>
                <c:pt idx="1223">
                  <c:v>-0.22403335860500384</c:v>
                </c:pt>
                <c:pt idx="1224">
                  <c:v>-0.23127952411500552</c:v>
                </c:pt>
                <c:pt idx="1225">
                  <c:v>-0.23493905639470458</c:v>
                </c:pt>
                <c:pt idx="1226">
                  <c:v>-0.22759083221554788</c:v>
                </c:pt>
                <c:pt idx="1227">
                  <c:v>-0.24409517699889194</c:v>
                </c:pt>
                <c:pt idx="1228">
                  <c:v>-0.24517408292995857</c:v>
                </c:pt>
                <c:pt idx="1229">
                  <c:v>-0.25269726482766663</c:v>
                </c:pt>
                <c:pt idx="1230">
                  <c:v>-0.24096051787484696</c:v>
                </c:pt>
                <c:pt idx="1231">
                  <c:v>-0.22140899282673354</c:v>
                </c:pt>
                <c:pt idx="1232">
                  <c:v>-0.22140899282673354</c:v>
                </c:pt>
                <c:pt idx="1233">
                  <c:v>-0.18230594273050682</c:v>
                </c:pt>
                <c:pt idx="1234">
                  <c:v>-0.19219105382865809</c:v>
                </c:pt>
                <c:pt idx="1235">
                  <c:v>-0.18994576310724909</c:v>
                </c:pt>
                <c:pt idx="1236">
                  <c:v>-0.19668163527147609</c:v>
                </c:pt>
                <c:pt idx="1237">
                  <c:v>-0.20217822359596427</c:v>
                </c:pt>
                <c:pt idx="1238">
                  <c:v>-0.20213448416632651</c:v>
                </c:pt>
                <c:pt idx="1239">
                  <c:v>-0.23782585875080187</c:v>
                </c:pt>
                <c:pt idx="1240">
                  <c:v>-0.2475068525106433</c:v>
                </c:pt>
                <c:pt idx="1241">
                  <c:v>-0.23718434711611358</c:v>
                </c:pt>
                <c:pt idx="1242">
                  <c:v>-0.25021869714818923</c:v>
                </c:pt>
                <c:pt idx="1243">
                  <c:v>-0.24196652475651714</c:v>
                </c:pt>
                <c:pt idx="1244">
                  <c:v>-0.26701463812911874</c:v>
                </c:pt>
                <c:pt idx="1245">
                  <c:v>-0.2681956027293404</c:v>
                </c:pt>
                <c:pt idx="1246">
                  <c:v>-0.27759958010147545</c:v>
                </c:pt>
                <c:pt idx="1247">
                  <c:v>-0.27303609960926112</c:v>
                </c:pt>
                <c:pt idx="1248">
                  <c:v>-0.30015454598472036</c:v>
                </c:pt>
                <c:pt idx="1249">
                  <c:v>-0.31448649909605175</c:v>
                </c:pt>
                <c:pt idx="1250">
                  <c:v>-0.31464687700472382</c:v>
                </c:pt>
                <c:pt idx="1251">
                  <c:v>-0.28977372135067359</c:v>
                </c:pt>
                <c:pt idx="1252">
                  <c:v>-0.29295211990435643</c:v>
                </c:pt>
                <c:pt idx="1253">
                  <c:v>-0.27611243949378905</c:v>
                </c:pt>
                <c:pt idx="1254">
                  <c:v>-0.26925992885052774</c:v>
                </c:pt>
                <c:pt idx="1255">
                  <c:v>-0.25804805505336215</c:v>
                </c:pt>
                <c:pt idx="1256">
                  <c:v>-0.25804805505336215</c:v>
                </c:pt>
                <c:pt idx="1257">
                  <c:v>-0.26891001341342513</c:v>
                </c:pt>
                <c:pt idx="1258">
                  <c:v>-0.26236367877762878</c:v>
                </c:pt>
                <c:pt idx="1259">
                  <c:v>-0.27090744736688632</c:v>
                </c:pt>
                <c:pt idx="1260">
                  <c:v>-0.27090744736688632</c:v>
                </c:pt>
                <c:pt idx="1261">
                  <c:v>-0.29270426313640874</c:v>
                </c:pt>
                <c:pt idx="1262">
                  <c:v>-0.30722575377617078</c:v>
                </c:pt>
                <c:pt idx="1263">
                  <c:v>-0.30016912579459964</c:v>
                </c:pt>
                <c:pt idx="1264">
                  <c:v>-0.27885344375109344</c:v>
                </c:pt>
                <c:pt idx="1265">
                  <c:v>-0.27184055519916017</c:v>
                </c:pt>
                <c:pt idx="1266">
                  <c:v>-0.28792208549600518</c:v>
                </c:pt>
                <c:pt idx="1267">
                  <c:v>-0.29814253222137987</c:v>
                </c:pt>
                <c:pt idx="1268">
                  <c:v>-0.29957135358954923</c:v>
                </c:pt>
                <c:pt idx="1269">
                  <c:v>-0.3053449583017438</c:v>
                </c:pt>
                <c:pt idx="1270">
                  <c:v>-0.29979005073773834</c:v>
                </c:pt>
                <c:pt idx="1271">
                  <c:v>-0.28535603895725203</c:v>
                </c:pt>
                <c:pt idx="1272">
                  <c:v>-0.30369743978538521</c:v>
                </c:pt>
                <c:pt idx="1273">
                  <c:v>-0.3019770222196303</c:v>
                </c:pt>
                <c:pt idx="1274">
                  <c:v>-0.28232343850236197</c:v>
                </c:pt>
                <c:pt idx="1275">
                  <c:v>-0.27914503994867912</c:v>
                </c:pt>
                <c:pt idx="1276">
                  <c:v>-0.28886977313815831</c:v>
                </c:pt>
                <c:pt idx="1277">
                  <c:v>-0.29177115530413489</c:v>
                </c:pt>
                <c:pt idx="1278">
                  <c:v>-0.29155245815594566</c:v>
                </c:pt>
                <c:pt idx="1279">
                  <c:v>-0.30463054761765906</c:v>
                </c:pt>
                <c:pt idx="1280">
                  <c:v>-0.30363912054586806</c:v>
                </c:pt>
                <c:pt idx="1281">
                  <c:v>-0.31610485799265176</c:v>
                </c:pt>
                <c:pt idx="1282">
                  <c:v>-0.30527205925234735</c:v>
                </c:pt>
                <c:pt idx="1283">
                  <c:v>-0.28612876888085381</c:v>
                </c:pt>
                <c:pt idx="1284">
                  <c:v>-0.28120079314165747</c:v>
                </c:pt>
                <c:pt idx="1285">
                  <c:v>-0.28219222021344836</c:v>
                </c:pt>
                <c:pt idx="1286">
                  <c:v>-0.28862191637021051</c:v>
                </c:pt>
                <c:pt idx="1287">
                  <c:v>-0.28001982854143581</c:v>
                </c:pt>
                <c:pt idx="1288">
                  <c:v>-0.29273342275616721</c:v>
                </c:pt>
                <c:pt idx="1289">
                  <c:v>-0.29668455123345194</c:v>
                </c:pt>
                <c:pt idx="1290">
                  <c:v>-0.27783285705954397</c:v>
                </c:pt>
                <c:pt idx="1291">
                  <c:v>-0.26175132676269897</c:v>
                </c:pt>
                <c:pt idx="1292">
                  <c:v>-0.25234734939056391</c:v>
                </c:pt>
                <c:pt idx="1293">
                  <c:v>-0.25214323205225408</c:v>
                </c:pt>
                <c:pt idx="1294">
                  <c:v>-0.25297428121537291</c:v>
                </c:pt>
                <c:pt idx="1295">
                  <c:v>-0.25234734939056391</c:v>
                </c:pt>
                <c:pt idx="1296">
                  <c:v>-0.24368694232227217</c:v>
                </c:pt>
                <c:pt idx="1297">
                  <c:v>-0.24460547034466673</c:v>
                </c:pt>
                <c:pt idx="1298">
                  <c:v>-0.24534904064850993</c:v>
                </c:pt>
                <c:pt idx="1299">
                  <c:v>-0.24792966699714236</c:v>
                </c:pt>
                <c:pt idx="1300">
                  <c:v>-0.25613809995917658</c:v>
                </c:pt>
                <c:pt idx="1301">
                  <c:v>-0.25199743395346119</c:v>
                </c:pt>
                <c:pt idx="1302">
                  <c:v>-0.26418615501253861</c:v>
                </c:pt>
                <c:pt idx="1303">
                  <c:v>-0.26568787543010441</c:v>
                </c:pt>
                <c:pt idx="1304">
                  <c:v>-0.27128652242374762</c:v>
                </c:pt>
                <c:pt idx="1305">
                  <c:v>-0.28295037032717096</c:v>
                </c:pt>
                <c:pt idx="1306">
                  <c:v>-0.29589724149997088</c:v>
                </c:pt>
                <c:pt idx="1307">
                  <c:v>-0.28697439785385204</c:v>
                </c:pt>
                <c:pt idx="1308">
                  <c:v>-0.28733889310083394</c:v>
                </c:pt>
                <c:pt idx="1309">
                  <c:v>-0.2914941389164285</c:v>
                </c:pt>
                <c:pt idx="1310">
                  <c:v>-0.28780544701697086</c:v>
                </c:pt>
                <c:pt idx="1311">
                  <c:v>-0.26685426022044667</c:v>
                </c:pt>
                <c:pt idx="1312">
                  <c:v>-0.2487607161602613</c:v>
                </c:pt>
                <c:pt idx="1313">
                  <c:v>-0.25711494722108819</c:v>
                </c:pt>
                <c:pt idx="1314">
                  <c:v>-0.24234559981337844</c:v>
                </c:pt>
                <c:pt idx="1315">
                  <c:v>-0.24319122878637667</c:v>
                </c:pt>
                <c:pt idx="1316">
                  <c:v>-0.24905231235784686</c:v>
                </c:pt>
                <c:pt idx="1317">
                  <c:v>-0.24392021928034058</c:v>
                </c:pt>
                <c:pt idx="1318">
                  <c:v>-0.26256779611593861</c:v>
                </c:pt>
                <c:pt idx="1319">
                  <c:v>-0.26963900390738904</c:v>
                </c:pt>
                <c:pt idx="1320">
                  <c:v>-0.25288680235609728</c:v>
                </c:pt>
                <c:pt idx="1321">
                  <c:v>-0.25424272467487019</c:v>
                </c:pt>
                <c:pt idx="1322">
                  <c:v>-0.23716976730623429</c:v>
                </c:pt>
                <c:pt idx="1323">
                  <c:v>-0.22547675978305248</c:v>
                </c:pt>
                <c:pt idx="1324">
                  <c:v>-0.21652475651717507</c:v>
                </c:pt>
                <c:pt idx="1325">
                  <c:v>-0.21664139499620927</c:v>
                </c:pt>
                <c:pt idx="1326">
                  <c:v>-0.21763282206800028</c:v>
                </c:pt>
                <c:pt idx="1327">
                  <c:v>-0.21557706887502182</c:v>
                </c:pt>
                <c:pt idx="1328">
                  <c:v>-0.20957018720475884</c:v>
                </c:pt>
                <c:pt idx="1329">
                  <c:v>-0.20920569195777683</c:v>
                </c:pt>
                <c:pt idx="1330">
                  <c:v>-0.21296728290663092</c:v>
                </c:pt>
                <c:pt idx="1331">
                  <c:v>-0.19930600104974627</c:v>
                </c:pt>
                <c:pt idx="1332">
                  <c:v>-0.20286347466029042</c:v>
                </c:pt>
                <c:pt idx="1333">
                  <c:v>-0.2133609377733714</c:v>
                </c:pt>
                <c:pt idx="1334">
                  <c:v>-0.21617484108007234</c:v>
                </c:pt>
                <c:pt idx="1335">
                  <c:v>-0.20369452382340936</c:v>
                </c:pt>
                <c:pt idx="1336">
                  <c:v>-0.18813786668221844</c:v>
                </c:pt>
                <c:pt idx="1337">
                  <c:v>-0.17487023969207438</c:v>
                </c:pt>
                <c:pt idx="1338">
                  <c:v>-0.19032483816411039</c:v>
                </c:pt>
                <c:pt idx="1339">
                  <c:v>-0.18627165101767074</c:v>
                </c:pt>
                <c:pt idx="1340">
                  <c:v>-0.19337201842887963</c:v>
                </c:pt>
                <c:pt idx="1341">
                  <c:v>-0.18019187029801131</c:v>
                </c:pt>
                <c:pt idx="1342">
                  <c:v>-0.16380416399370157</c:v>
                </c:pt>
                <c:pt idx="1343">
                  <c:v>-0.15362745669796463</c:v>
                </c:pt>
                <c:pt idx="1344">
                  <c:v>-0.16744911646352134</c:v>
                </c:pt>
                <c:pt idx="1345">
                  <c:v>-0.17010264186155011</c:v>
                </c:pt>
                <c:pt idx="1346">
                  <c:v>-0.16677844520907448</c:v>
                </c:pt>
                <c:pt idx="1347">
                  <c:v>-0.16607861433486903</c:v>
                </c:pt>
                <c:pt idx="1348">
                  <c:v>-0.1719834373359771</c:v>
                </c:pt>
                <c:pt idx="1349">
                  <c:v>-0.17810695748527439</c:v>
                </c:pt>
                <c:pt idx="1350">
                  <c:v>-0.17396629147955911</c:v>
                </c:pt>
                <c:pt idx="1351">
                  <c:v>-0.16533504403102584</c:v>
                </c:pt>
                <c:pt idx="1352">
                  <c:v>-0.18055636554499332</c:v>
                </c:pt>
                <c:pt idx="1353">
                  <c:v>-0.19084971131976436</c:v>
                </c:pt>
                <c:pt idx="1354">
                  <c:v>-0.19955385781769408</c:v>
                </c:pt>
                <c:pt idx="1355">
                  <c:v>-0.19647751793316615</c:v>
                </c:pt>
                <c:pt idx="1356">
                  <c:v>-0.20719367819443635</c:v>
                </c:pt>
                <c:pt idx="1357">
                  <c:v>-0.20381116230244356</c:v>
                </c:pt>
                <c:pt idx="1358">
                  <c:v>-0.2180993759841372</c:v>
                </c:pt>
                <c:pt idx="1359">
                  <c:v>-0.2092494313874147</c:v>
                </c:pt>
                <c:pt idx="1360">
                  <c:v>-0.21304018195602725</c:v>
                </c:pt>
                <c:pt idx="1361">
                  <c:v>-0.23076923076923073</c:v>
                </c:pt>
                <c:pt idx="1362">
                  <c:v>-0.2268181022919461</c:v>
                </c:pt>
                <c:pt idx="1363">
                  <c:v>-0.2092494313874147</c:v>
                </c:pt>
                <c:pt idx="1364">
                  <c:v>-0.21965941564122005</c:v>
                </c:pt>
                <c:pt idx="1365">
                  <c:v>-0.22766373126494432</c:v>
                </c:pt>
                <c:pt idx="1366">
                  <c:v>-0.23005482008514611</c:v>
                </c:pt>
                <c:pt idx="1367">
                  <c:v>-0.22996734122587037</c:v>
                </c:pt>
                <c:pt idx="1368">
                  <c:v>-0.21449816294395518</c:v>
                </c:pt>
                <c:pt idx="1369">
                  <c:v>-0.21723916720125969</c:v>
                </c:pt>
                <c:pt idx="1370">
                  <c:v>-0.2222108823700939</c:v>
                </c:pt>
                <c:pt idx="1371">
                  <c:v>-0.22527264244474254</c:v>
                </c:pt>
                <c:pt idx="1372">
                  <c:v>-0.21703504986294975</c:v>
                </c:pt>
                <c:pt idx="1373">
                  <c:v>-0.22365428354814254</c:v>
                </c:pt>
                <c:pt idx="1374">
                  <c:v>-0.20922027176765612</c:v>
                </c:pt>
                <c:pt idx="1375">
                  <c:v>-0.2163497987986237</c:v>
                </c:pt>
                <c:pt idx="1376">
                  <c:v>-0.21468770047238583</c:v>
                </c:pt>
                <c:pt idx="1377">
                  <c:v>-0.21601446317140027</c:v>
                </c:pt>
                <c:pt idx="1378">
                  <c:v>-0.21499387647985069</c:v>
                </c:pt>
                <c:pt idx="1379">
                  <c:v>-0.22471860966932988</c:v>
                </c:pt>
                <c:pt idx="1380">
                  <c:v>-0.21245698956085612</c:v>
                </c:pt>
                <c:pt idx="1381">
                  <c:v>-0.22706595905989391</c:v>
                </c:pt>
                <c:pt idx="1382">
                  <c:v>-0.22610369160786148</c:v>
                </c:pt>
                <c:pt idx="1383">
                  <c:v>-0.23081297019886859</c:v>
                </c:pt>
                <c:pt idx="1384">
                  <c:v>-0.22572461655100018</c:v>
                </c:pt>
                <c:pt idx="1385">
                  <c:v>-0.23428296495013701</c:v>
                </c:pt>
                <c:pt idx="1386">
                  <c:v>-0.23967749460547039</c:v>
                </c:pt>
                <c:pt idx="1387">
                  <c:v>-0.23684901148889015</c:v>
                </c:pt>
                <c:pt idx="1388">
                  <c:v>-0.24504286464104508</c:v>
                </c:pt>
                <c:pt idx="1389">
                  <c:v>-0.24504286464104508</c:v>
                </c:pt>
                <c:pt idx="1390">
                  <c:v>-0.23324779844870824</c:v>
                </c:pt>
                <c:pt idx="1391">
                  <c:v>-0.22553507902256953</c:v>
                </c:pt>
                <c:pt idx="1392">
                  <c:v>-0.22378550183705603</c:v>
                </c:pt>
                <c:pt idx="1393">
                  <c:v>-0.22869889776637309</c:v>
                </c:pt>
                <c:pt idx="1394">
                  <c:v>-0.22626406951653355</c:v>
                </c:pt>
                <c:pt idx="1395">
                  <c:v>-0.23687817110864873</c:v>
                </c:pt>
                <c:pt idx="1396">
                  <c:v>-0.24768181022919467</c:v>
                </c:pt>
                <c:pt idx="1397">
                  <c:v>-0.24951886627398379</c:v>
                </c:pt>
                <c:pt idx="1398">
                  <c:v>-0.25766897999650085</c:v>
                </c:pt>
                <c:pt idx="1399">
                  <c:v>-0.27383798915262147</c:v>
                </c:pt>
                <c:pt idx="1400">
                  <c:v>-0.28201726249489711</c:v>
                </c:pt>
                <c:pt idx="1401">
                  <c:v>-0.28945296553332944</c:v>
                </c:pt>
                <c:pt idx="1402">
                  <c:v>-0.27682685017787367</c:v>
                </c:pt>
                <c:pt idx="1403">
                  <c:v>-0.26743745261561791</c:v>
                </c:pt>
                <c:pt idx="1404">
                  <c:v>-0.27251122645360704</c:v>
                </c:pt>
                <c:pt idx="1405">
                  <c:v>-0.25841255030034405</c:v>
                </c:pt>
                <c:pt idx="1406">
                  <c:v>-0.26899749227270076</c:v>
                </c:pt>
                <c:pt idx="1407">
                  <c:v>-0.27016387706304312</c:v>
                </c:pt>
                <c:pt idx="1408">
                  <c:v>-0.2668251006006882</c:v>
                </c:pt>
                <c:pt idx="1409">
                  <c:v>-0.27084912812736917</c:v>
                </c:pt>
                <c:pt idx="1410">
                  <c:v>-0.2917565754942556</c:v>
                </c:pt>
                <c:pt idx="1411">
                  <c:v>-0.28044264302793487</c:v>
                </c:pt>
                <c:pt idx="1412">
                  <c:v>-0.28453956960401239</c:v>
                </c:pt>
                <c:pt idx="1413">
                  <c:v>-0.29451215956143928</c:v>
                </c:pt>
                <c:pt idx="1414">
                  <c:v>-0.30003790750568615</c:v>
                </c:pt>
                <c:pt idx="1415">
                  <c:v>-0.30734239225520499</c:v>
                </c:pt>
                <c:pt idx="1416">
                  <c:v>-0.31158511693007518</c:v>
                </c:pt>
                <c:pt idx="1417">
                  <c:v>-0.30818802122820321</c:v>
                </c:pt>
                <c:pt idx="1418">
                  <c:v>-0.32075581734414182</c:v>
                </c:pt>
                <c:pt idx="1419">
                  <c:v>-0.31986644894150584</c:v>
                </c:pt>
                <c:pt idx="1420">
                  <c:v>-0.33342567212923546</c:v>
                </c:pt>
                <c:pt idx="1421">
                  <c:v>-0.35358954919227858</c:v>
                </c:pt>
                <c:pt idx="1422">
                  <c:v>-0.35055694873738852</c:v>
                </c:pt>
                <c:pt idx="1423">
                  <c:v>-0.32877471277774539</c:v>
                </c:pt>
                <c:pt idx="1424">
                  <c:v>-0.30432437161019421</c:v>
                </c:pt>
                <c:pt idx="1425">
                  <c:v>-0.31251822476234914</c:v>
                </c:pt>
                <c:pt idx="1426">
                  <c:v>-0.32021636437860845</c:v>
                </c:pt>
                <c:pt idx="1427">
                  <c:v>-0.33695398612002103</c:v>
                </c:pt>
                <c:pt idx="1428">
                  <c:v>-0.32257829357905177</c:v>
                </c:pt>
                <c:pt idx="1429">
                  <c:v>-0.30942730506794192</c:v>
                </c:pt>
                <c:pt idx="1430">
                  <c:v>-0.32208258004315626</c:v>
                </c:pt>
                <c:pt idx="1431">
                  <c:v>-0.31821893042514726</c:v>
                </c:pt>
                <c:pt idx="1432">
                  <c:v>-0.31974981046247153</c:v>
                </c:pt>
                <c:pt idx="1433">
                  <c:v>-0.32199510118388053</c:v>
                </c:pt>
                <c:pt idx="1434">
                  <c:v>-0.32349682160144633</c:v>
                </c:pt>
                <c:pt idx="1435">
                  <c:v>-0.31065200909780133</c:v>
                </c:pt>
                <c:pt idx="1436">
                  <c:v>-0.30944188487782121</c:v>
                </c:pt>
                <c:pt idx="1437">
                  <c:v>-0.29210649093135821</c:v>
                </c:pt>
                <c:pt idx="1438">
                  <c:v>-0.29213565055111679</c:v>
                </c:pt>
                <c:pt idx="1439">
                  <c:v>-0.31089986586574914</c:v>
                </c:pt>
                <c:pt idx="1440">
                  <c:v>-0.32072665772438325</c:v>
                </c:pt>
                <c:pt idx="1441">
                  <c:v>-0.32547967574502823</c:v>
                </c:pt>
                <c:pt idx="1442">
                  <c:v>-0.33895142007348222</c:v>
                </c:pt>
                <c:pt idx="1443">
                  <c:v>-0.33966583075756696</c:v>
                </c:pt>
                <c:pt idx="1444">
                  <c:v>-0.34637254330203537</c:v>
                </c:pt>
                <c:pt idx="1445">
                  <c:v>-0.35912987694640464</c:v>
                </c:pt>
                <c:pt idx="1446">
                  <c:v>-0.35657841021753078</c:v>
                </c:pt>
                <c:pt idx="1447">
                  <c:v>-0.34304834664955974</c:v>
                </c:pt>
                <c:pt idx="1448">
                  <c:v>-0.33934507494022281</c:v>
                </c:pt>
                <c:pt idx="1449">
                  <c:v>-0.31426780194786264</c:v>
                </c:pt>
                <c:pt idx="1450">
                  <c:v>-0.30603020936606984</c:v>
                </c:pt>
                <c:pt idx="1451">
                  <c:v>-0.30403277541260865</c:v>
                </c:pt>
                <c:pt idx="1452">
                  <c:v>-0.28684317956493843</c:v>
                </c:pt>
                <c:pt idx="1453">
                  <c:v>-0.28404385606811688</c:v>
                </c:pt>
                <c:pt idx="1454">
                  <c:v>-0.2806613401761241</c:v>
                </c:pt>
                <c:pt idx="1455">
                  <c:v>-0.30947104449757978</c:v>
                </c:pt>
                <c:pt idx="1456">
                  <c:v>-0.31897708053886975</c:v>
                </c:pt>
                <c:pt idx="1457">
                  <c:v>-0.31240158628331482</c:v>
                </c:pt>
                <c:pt idx="1458">
                  <c:v>-0.3113081005423689</c:v>
                </c:pt>
                <c:pt idx="1459">
                  <c:v>-0.30823176065784097</c:v>
                </c:pt>
                <c:pt idx="1460">
                  <c:v>-0.31364087012305364</c:v>
                </c:pt>
                <c:pt idx="1461">
                  <c:v>-0.31438444042689684</c:v>
                </c:pt>
                <c:pt idx="1462">
                  <c:v>-0.30349332244707528</c:v>
                </c:pt>
                <c:pt idx="1463">
                  <c:v>-0.30605936898582842</c:v>
                </c:pt>
                <c:pt idx="1464">
                  <c:v>-0.31170175540910949</c:v>
                </c:pt>
                <c:pt idx="1465">
                  <c:v>-0.31413658365894914</c:v>
                </c:pt>
                <c:pt idx="1466">
                  <c:v>-0.3185396862424914</c:v>
                </c:pt>
                <c:pt idx="1467">
                  <c:v>-0.33475243482824979</c:v>
                </c:pt>
                <c:pt idx="1468">
                  <c:v>-0.3312532804572228</c:v>
                </c:pt>
                <c:pt idx="1469">
                  <c:v>-0.29939639587099787</c:v>
                </c:pt>
                <c:pt idx="1470">
                  <c:v>-0.30439727065959055</c:v>
                </c:pt>
                <c:pt idx="1471">
                  <c:v>-0.29949845454015278</c:v>
                </c:pt>
                <c:pt idx="1472">
                  <c:v>-0.31594448008397968</c:v>
                </c:pt>
                <c:pt idx="1473">
                  <c:v>-0.32650026243657781</c:v>
                </c:pt>
                <c:pt idx="1474">
                  <c:v>-0.32632530471802645</c:v>
                </c:pt>
                <c:pt idx="1475">
                  <c:v>-0.31380124803172571</c:v>
                </c:pt>
                <c:pt idx="1476">
                  <c:v>-0.31645477342975448</c:v>
                </c:pt>
                <c:pt idx="1477">
                  <c:v>-0.3217909838455707</c:v>
                </c:pt>
                <c:pt idx="1478">
                  <c:v>-0.31699422639528785</c:v>
                </c:pt>
                <c:pt idx="1479">
                  <c:v>-0.31114772263369683</c:v>
                </c:pt>
                <c:pt idx="1480">
                  <c:v>-0.30840671837639233</c:v>
                </c:pt>
                <c:pt idx="1481">
                  <c:v>-0.29815711203125916</c:v>
                </c:pt>
                <c:pt idx="1482">
                  <c:v>-0.29815711203125916</c:v>
                </c:pt>
                <c:pt idx="1483">
                  <c:v>-0.2979821543127078</c:v>
                </c:pt>
                <c:pt idx="1484">
                  <c:v>-0.29602845978888437</c:v>
                </c:pt>
                <c:pt idx="1485">
                  <c:v>-0.31670263019770217</c:v>
                </c:pt>
                <c:pt idx="1486">
                  <c:v>-0.31263486324138334</c:v>
                </c:pt>
                <c:pt idx="1487">
                  <c:v>-0.33119496121770575</c:v>
                </c:pt>
                <c:pt idx="1488">
                  <c:v>-0.34215897824692365</c:v>
                </c:pt>
                <c:pt idx="1489">
                  <c:v>-0.34323788417799028</c:v>
                </c:pt>
                <c:pt idx="1490">
                  <c:v>-0.34516241908205514</c:v>
                </c:pt>
                <c:pt idx="1491">
                  <c:v>-0.32359888027060124</c:v>
                </c:pt>
                <c:pt idx="1492">
                  <c:v>-0.33865982387589666</c:v>
                </c:pt>
                <c:pt idx="1493">
                  <c:v>-0.34067183763923714</c:v>
                </c:pt>
                <c:pt idx="1494">
                  <c:v>-0.35202950953519563</c:v>
                </c:pt>
                <c:pt idx="1495">
                  <c:v>-0.32775412608619581</c:v>
                </c:pt>
                <c:pt idx="1496">
                  <c:v>-0.33472327520849132</c:v>
                </c:pt>
                <c:pt idx="1497">
                  <c:v>-0.34008864524406601</c:v>
                </c:pt>
                <c:pt idx="1498">
                  <c:v>-0.34759724733189479</c:v>
                </c:pt>
                <c:pt idx="1499">
                  <c:v>-0.34577477109698485</c:v>
                </c:pt>
                <c:pt idx="1500">
                  <c:v>-0.34368985828424803</c:v>
                </c:pt>
                <c:pt idx="1501">
                  <c:v>-0.3401032250539453</c:v>
                </c:pt>
                <c:pt idx="1502">
                  <c:v>-0.3598005482008515</c:v>
                </c:pt>
                <c:pt idx="1503">
                  <c:v>-0.37016679302501898</c:v>
                </c:pt>
                <c:pt idx="1504">
                  <c:v>-0.36623024435761353</c:v>
                </c:pt>
                <c:pt idx="1505">
                  <c:v>-0.35828424797340641</c:v>
                </c:pt>
                <c:pt idx="1506">
                  <c:v>-0.35828424797340641</c:v>
                </c:pt>
                <c:pt idx="1507">
                  <c:v>-0.36192920044322618</c:v>
                </c:pt>
                <c:pt idx="1508">
                  <c:v>-0.36354755933982619</c:v>
                </c:pt>
                <c:pt idx="1509">
                  <c:v>-0.36797982154312703</c:v>
                </c:pt>
                <c:pt idx="1510">
                  <c:v>-0.36797982154312703</c:v>
                </c:pt>
                <c:pt idx="1511">
                  <c:v>-0.3855922318772963</c:v>
                </c:pt>
                <c:pt idx="1512">
                  <c:v>-0.38153904473085676</c:v>
                </c:pt>
                <c:pt idx="1513">
                  <c:v>-0.3909576019128711</c:v>
                </c:pt>
                <c:pt idx="1514">
                  <c:v>-0.40668921677261327</c:v>
                </c:pt>
                <c:pt idx="1515">
                  <c:v>-0.40788476118271422</c:v>
                </c:pt>
                <c:pt idx="1516">
                  <c:v>-0.41753659532279697</c:v>
                </c:pt>
                <c:pt idx="1517">
                  <c:v>-0.42390797224004195</c:v>
                </c:pt>
                <c:pt idx="1518">
                  <c:v>-0.4322038840613518</c:v>
                </c:pt>
                <c:pt idx="1519">
                  <c:v>-0.4240975097684726</c:v>
                </c:pt>
                <c:pt idx="1520">
                  <c:v>-0.43767131276608151</c:v>
                </c:pt>
                <c:pt idx="1521">
                  <c:v>-0.44688575260978591</c:v>
                </c:pt>
                <c:pt idx="1522">
                  <c:v>-0.44513617542427242</c:v>
                </c:pt>
                <c:pt idx="1523">
                  <c:v>-0.4511430570945355</c:v>
                </c:pt>
                <c:pt idx="1524">
                  <c:v>-0.45009331078322734</c:v>
                </c:pt>
                <c:pt idx="1525">
                  <c:v>-0.44551525048113372</c:v>
                </c:pt>
                <c:pt idx="1526">
                  <c:v>-0.44551525048113372</c:v>
                </c:pt>
                <c:pt idx="1527">
                  <c:v>-0.45330086895666877</c:v>
                </c:pt>
                <c:pt idx="1528">
                  <c:v>-0.44048521607278246</c:v>
                </c:pt>
                <c:pt idx="1529">
                  <c:v>-0.43678194436344553</c:v>
                </c:pt>
                <c:pt idx="1530">
                  <c:v>-0.41090278182772499</c:v>
                </c:pt>
                <c:pt idx="1531">
                  <c:v>-0.40849711319764392</c:v>
                </c:pt>
                <c:pt idx="1532">
                  <c:v>-0.43727765789934103</c:v>
                </c:pt>
                <c:pt idx="1533">
                  <c:v>-0.42281448649909603</c:v>
                </c:pt>
                <c:pt idx="1534">
                  <c:v>-0.40483758091794486</c:v>
                </c:pt>
                <c:pt idx="1535">
                  <c:v>-0.40817635738029978</c:v>
                </c:pt>
                <c:pt idx="1536">
                  <c:v>-0.41132559631422405</c:v>
                </c:pt>
                <c:pt idx="1537">
                  <c:v>-0.42675103516650148</c:v>
                </c:pt>
                <c:pt idx="1538">
                  <c:v>-0.4196069283256546</c:v>
                </c:pt>
                <c:pt idx="1539">
                  <c:v>-0.41546626231993933</c:v>
                </c:pt>
                <c:pt idx="1540">
                  <c:v>-0.40300052487315563</c:v>
                </c:pt>
                <c:pt idx="1541">
                  <c:v>-0.39304251472560803</c:v>
                </c:pt>
                <c:pt idx="1542">
                  <c:v>-0.39527322563713774</c:v>
                </c:pt>
                <c:pt idx="1543">
                  <c:v>-0.39431095818510531</c:v>
                </c:pt>
                <c:pt idx="1544">
                  <c:v>-0.36965649967924419</c:v>
                </c:pt>
                <c:pt idx="1545">
                  <c:v>-0.38006648393304954</c:v>
                </c:pt>
                <c:pt idx="1546">
                  <c:v>-0.38642328104041523</c:v>
                </c:pt>
                <c:pt idx="1547">
                  <c:v>-0.38929550358663323</c:v>
                </c:pt>
                <c:pt idx="1548">
                  <c:v>-0.39358196769114129</c:v>
                </c:pt>
                <c:pt idx="1549">
                  <c:v>-0.37608619583600633</c:v>
                </c:pt>
                <c:pt idx="1550">
                  <c:v>-0.35672420831632357</c:v>
                </c:pt>
                <c:pt idx="1551">
                  <c:v>-0.34546859508951999</c:v>
                </c:pt>
                <c:pt idx="1552">
                  <c:v>-0.3119350323671779</c:v>
                </c:pt>
                <c:pt idx="1553">
                  <c:v>-0.28436461188546103</c:v>
                </c:pt>
                <c:pt idx="1554">
                  <c:v>-0.28200268268501782</c:v>
                </c:pt>
                <c:pt idx="1555">
                  <c:v>-0.28410217530763404</c:v>
                </c:pt>
                <c:pt idx="1556">
                  <c:v>-0.29047355222487903</c:v>
                </c:pt>
                <c:pt idx="1557">
                  <c:v>-0.27726424447425202</c:v>
                </c:pt>
                <c:pt idx="1558">
                  <c:v>-0.2762873972123403</c:v>
                </c:pt>
                <c:pt idx="1559">
                  <c:v>-0.28752843062926459</c:v>
                </c:pt>
                <c:pt idx="1560">
                  <c:v>-0.31285356038957257</c:v>
                </c:pt>
                <c:pt idx="1561">
                  <c:v>-0.30362454073598877</c:v>
                </c:pt>
                <c:pt idx="1562">
                  <c:v>-0.25769813961625943</c:v>
                </c:pt>
                <c:pt idx="1563">
                  <c:v>-0.25914154079430807</c:v>
                </c:pt>
                <c:pt idx="1564">
                  <c:v>-0.25393654866740534</c:v>
                </c:pt>
                <c:pt idx="1565">
                  <c:v>-0.25628389805796936</c:v>
                </c:pt>
                <c:pt idx="1566">
                  <c:v>-0.27552924709861781</c:v>
                </c:pt>
                <c:pt idx="1567">
                  <c:v>-0.27601038082463403</c:v>
                </c:pt>
                <c:pt idx="1568">
                  <c:v>-0.25879162535720535</c:v>
                </c:pt>
                <c:pt idx="1569">
                  <c:v>-0.25418440543535314</c:v>
                </c:pt>
                <c:pt idx="1570">
                  <c:v>-0.25281390330670084</c:v>
                </c:pt>
                <c:pt idx="1571">
                  <c:v>-0.27020761649268099</c:v>
                </c:pt>
                <c:pt idx="1572">
                  <c:v>-0.26283023269376571</c:v>
                </c:pt>
                <c:pt idx="1573">
                  <c:v>-0.28881145389864116</c:v>
                </c:pt>
                <c:pt idx="1574">
                  <c:v>-0.28481658599171866</c:v>
                </c:pt>
                <c:pt idx="1575">
                  <c:v>-0.29876946404618887</c:v>
                </c:pt>
                <c:pt idx="1576">
                  <c:v>-0.29268968332652945</c:v>
                </c:pt>
                <c:pt idx="1577">
                  <c:v>-0.26675220155129176</c:v>
                </c:pt>
                <c:pt idx="1578">
                  <c:v>-0.26860383740596028</c:v>
                </c:pt>
                <c:pt idx="1579">
                  <c:v>-0.24183530646760365</c:v>
                </c:pt>
                <c:pt idx="1580">
                  <c:v>-0.22509768472619118</c:v>
                </c:pt>
                <c:pt idx="1581">
                  <c:v>-0.23585758441709925</c:v>
                </c:pt>
                <c:pt idx="1582">
                  <c:v>-0.22396045955560739</c:v>
                </c:pt>
                <c:pt idx="1583">
                  <c:v>-0.2288155362454074</c:v>
                </c:pt>
                <c:pt idx="1584">
                  <c:v>-0.21691841138391554</c:v>
                </c:pt>
                <c:pt idx="1585">
                  <c:v>-0.21808479617425791</c:v>
                </c:pt>
                <c:pt idx="1586">
                  <c:v>-0.22862599871697675</c:v>
                </c:pt>
                <c:pt idx="1587">
                  <c:v>-0.24387647985070271</c:v>
                </c:pt>
                <c:pt idx="1588">
                  <c:v>-0.2260745319881029</c:v>
                </c:pt>
                <c:pt idx="1589">
                  <c:v>-0.20573569720650842</c:v>
                </c:pt>
                <c:pt idx="1590">
                  <c:v>-0.20815594564646878</c:v>
                </c:pt>
                <c:pt idx="1591">
                  <c:v>-0.21400244940805968</c:v>
                </c:pt>
                <c:pt idx="1592">
                  <c:v>-0.2190908030559281</c:v>
                </c:pt>
                <c:pt idx="1593">
                  <c:v>-0.23805913570887038</c:v>
                </c:pt>
                <c:pt idx="1594">
                  <c:v>-0.23380183122412079</c:v>
                </c:pt>
                <c:pt idx="1595">
                  <c:v>-0.24664664372776579</c:v>
                </c:pt>
                <c:pt idx="1596">
                  <c:v>-0.24597597247331893</c:v>
                </c:pt>
                <c:pt idx="1597">
                  <c:v>-0.25657549425555493</c:v>
                </c:pt>
                <c:pt idx="1598">
                  <c:v>-0.22624948970665426</c:v>
                </c:pt>
                <c:pt idx="1599">
                  <c:v>-0.23071091152971368</c:v>
                </c:pt>
                <c:pt idx="1600">
                  <c:v>-0.22375634221729745</c:v>
                </c:pt>
                <c:pt idx="1601">
                  <c:v>-0.24470752901382165</c:v>
                </c:pt>
                <c:pt idx="1602">
                  <c:v>-0.24473668863358022</c:v>
                </c:pt>
                <c:pt idx="1603">
                  <c:v>-0.25877704554732606</c:v>
                </c:pt>
                <c:pt idx="1604">
                  <c:v>-0.26283023269376571</c:v>
                </c:pt>
                <c:pt idx="1605">
                  <c:v>-0.26908497113197649</c:v>
                </c:pt>
                <c:pt idx="1606">
                  <c:v>-0.27506269318248089</c:v>
                </c:pt>
                <c:pt idx="1607">
                  <c:v>-0.2807779786551583</c:v>
                </c:pt>
                <c:pt idx="1608">
                  <c:v>-0.28055928150696918</c:v>
                </c:pt>
                <c:pt idx="1609">
                  <c:v>-0.27856184755350788</c:v>
                </c:pt>
                <c:pt idx="1610">
                  <c:v>-0.28484574561147724</c:v>
                </c:pt>
                <c:pt idx="1611">
                  <c:v>-0.28611418907097452</c:v>
                </c:pt>
                <c:pt idx="1612">
                  <c:v>-0.29330203534145916</c:v>
                </c:pt>
                <c:pt idx="1613">
                  <c:v>-0.28541435819676908</c:v>
                </c:pt>
                <c:pt idx="1614">
                  <c:v>-0.27265702455239982</c:v>
                </c:pt>
                <c:pt idx="1615">
                  <c:v>-0.26198460372076748</c:v>
                </c:pt>
                <c:pt idx="1616">
                  <c:v>-0.26472560797807199</c:v>
                </c:pt>
                <c:pt idx="1617">
                  <c:v>-0.26390913862483234</c:v>
                </c:pt>
                <c:pt idx="1618">
                  <c:v>-0.2472589957426955</c:v>
                </c:pt>
                <c:pt idx="1619">
                  <c:v>-0.25470927859100723</c:v>
                </c:pt>
                <c:pt idx="1620">
                  <c:v>-0.27943663614626468</c:v>
                </c:pt>
                <c:pt idx="1621">
                  <c:v>-0.27596664139499616</c:v>
                </c:pt>
                <c:pt idx="1622">
                  <c:v>-0.29072140899282672</c:v>
                </c:pt>
                <c:pt idx="1623">
                  <c:v>-0.28684317956493843</c:v>
                </c:pt>
                <c:pt idx="1624">
                  <c:v>-0.27959701405493675</c:v>
                </c:pt>
                <c:pt idx="1625">
                  <c:v>-0.27781827724966468</c:v>
                </c:pt>
                <c:pt idx="1626">
                  <c:v>-0.2662127485857585</c:v>
                </c:pt>
                <c:pt idx="1627">
                  <c:v>-0.25880620516708464</c:v>
                </c:pt>
                <c:pt idx="1628">
                  <c:v>-0.26873505569487377</c:v>
                </c:pt>
                <c:pt idx="1629">
                  <c:v>-0.24827958243424508</c:v>
                </c:pt>
                <c:pt idx="1630">
                  <c:v>-0.26947862599871697</c:v>
                </c:pt>
                <c:pt idx="1631">
                  <c:v>-0.28201726249489711</c:v>
                </c:pt>
                <c:pt idx="1632">
                  <c:v>-0.27092202717676561</c:v>
                </c:pt>
                <c:pt idx="1633">
                  <c:v>-0.25641511634688285</c:v>
                </c:pt>
                <c:pt idx="1634">
                  <c:v>-0.2487607161602613</c:v>
                </c:pt>
                <c:pt idx="1635">
                  <c:v>-0.23845279057561086</c:v>
                </c:pt>
                <c:pt idx="1636">
                  <c:v>-0.23356855426605239</c:v>
                </c:pt>
                <c:pt idx="1637">
                  <c:v>-0.2441534962384091</c:v>
                </c:pt>
                <c:pt idx="1638">
                  <c:v>-0.24329328745553158</c:v>
                </c:pt>
                <c:pt idx="1639">
                  <c:v>-0.241645768939173</c:v>
                </c:pt>
                <c:pt idx="1640">
                  <c:v>-0.22522890301510468</c:v>
                </c:pt>
                <c:pt idx="1641">
                  <c:v>-0.21327345891409577</c:v>
                </c:pt>
                <c:pt idx="1642">
                  <c:v>-0.20895783518982913</c:v>
                </c:pt>
                <c:pt idx="1643">
                  <c:v>-0.20397154021111563</c:v>
                </c:pt>
                <c:pt idx="1644">
                  <c:v>-0.19111214789759146</c:v>
                </c:pt>
                <c:pt idx="1645">
                  <c:v>-0.1896833265294221</c:v>
                </c:pt>
                <c:pt idx="1646">
                  <c:v>-0.17647401877879509</c:v>
                </c:pt>
                <c:pt idx="1647">
                  <c:v>-0.1733539394646294</c:v>
                </c:pt>
                <c:pt idx="1648">
                  <c:v>-0.1751035166501429</c:v>
                </c:pt>
                <c:pt idx="1649">
                  <c:v>-0.17418498862774834</c:v>
                </c:pt>
                <c:pt idx="1650">
                  <c:v>-0.16892167726132856</c:v>
                </c:pt>
                <c:pt idx="1651">
                  <c:v>-0.17081705254563484</c:v>
                </c:pt>
                <c:pt idx="1652">
                  <c:v>-0.17212923543476988</c:v>
                </c:pt>
                <c:pt idx="1653">
                  <c:v>-0.1711086487432204</c:v>
                </c:pt>
                <c:pt idx="1654">
                  <c:v>-0.17380591357088704</c:v>
                </c:pt>
                <c:pt idx="1655">
                  <c:v>-0.16446025543826903</c:v>
                </c:pt>
                <c:pt idx="1656">
                  <c:v>-0.17252289030151047</c:v>
                </c:pt>
                <c:pt idx="1657">
                  <c:v>-0.18116871755992303</c:v>
                </c:pt>
                <c:pt idx="1658">
                  <c:v>-0.16784277133026182</c:v>
                </c:pt>
                <c:pt idx="1659">
                  <c:v>-0.16030500962267447</c:v>
                </c:pt>
                <c:pt idx="1660">
                  <c:v>-0.15931358255088357</c:v>
                </c:pt>
                <c:pt idx="1661">
                  <c:v>-0.15969265760774476</c:v>
                </c:pt>
                <c:pt idx="1662">
                  <c:v>-0.15890534787426369</c:v>
                </c:pt>
                <c:pt idx="1663">
                  <c:v>-0.17013180148130869</c:v>
                </c:pt>
                <c:pt idx="1664">
                  <c:v>-0.15001166384790343</c:v>
                </c:pt>
                <c:pt idx="1665">
                  <c:v>-0.15002624365778272</c:v>
                </c:pt>
                <c:pt idx="1666">
                  <c:v>-0.13767714469003323</c:v>
                </c:pt>
                <c:pt idx="1667">
                  <c:v>-0.14190528955502424</c:v>
                </c:pt>
                <c:pt idx="1668">
                  <c:v>-0.13508193853152151</c:v>
                </c:pt>
                <c:pt idx="1669">
                  <c:v>-0.13737096868256837</c:v>
                </c:pt>
                <c:pt idx="1670">
                  <c:v>-0.13836239575435938</c:v>
                </c:pt>
                <c:pt idx="1671">
                  <c:v>-0.15756400536537007</c:v>
                </c:pt>
                <c:pt idx="1672">
                  <c:v>-0.15407943080422226</c:v>
                </c:pt>
                <c:pt idx="1673">
                  <c:v>-0.15849711319764392</c:v>
                </c:pt>
                <c:pt idx="1674">
                  <c:v>-0.15842421414824748</c:v>
                </c:pt>
                <c:pt idx="1675">
                  <c:v>-0.15851169300752321</c:v>
                </c:pt>
                <c:pt idx="1676">
                  <c:v>-0.14547734297544757</c:v>
                </c:pt>
                <c:pt idx="1677">
                  <c:v>-0.14598763632122236</c:v>
                </c:pt>
                <c:pt idx="1678">
                  <c:v>-0.15581442817985658</c:v>
                </c:pt>
                <c:pt idx="1679">
                  <c:v>-0.15093019187029799</c:v>
                </c:pt>
                <c:pt idx="1680">
                  <c:v>-0.13081005423689274</c:v>
                </c:pt>
                <c:pt idx="1681">
                  <c:v>-0.13153904473085676</c:v>
                </c:pt>
                <c:pt idx="1682">
                  <c:v>-0.12333061176882254</c:v>
                </c:pt>
                <c:pt idx="1683">
                  <c:v>-0.12184347116113603</c:v>
                </c:pt>
                <c:pt idx="1684">
                  <c:v>-0.15438560681168723</c:v>
                </c:pt>
                <c:pt idx="1685">
                  <c:v>-0.14582725841255029</c:v>
                </c:pt>
                <c:pt idx="1686">
                  <c:v>-0.17157520265935733</c:v>
                </c:pt>
                <c:pt idx="1687">
                  <c:v>-0.16809062809820963</c:v>
                </c:pt>
                <c:pt idx="1688">
                  <c:v>-0.15569778970082226</c:v>
                </c:pt>
                <c:pt idx="1689">
                  <c:v>-0.16779903190062406</c:v>
                </c:pt>
                <c:pt idx="1690">
                  <c:v>-0.16384790342333933</c:v>
                </c:pt>
                <c:pt idx="1691">
                  <c:v>-0.15822009680993765</c:v>
                </c:pt>
                <c:pt idx="1692">
                  <c:v>-0.14864116171925124</c:v>
                </c:pt>
                <c:pt idx="1693">
                  <c:v>-0.13987869598180436</c:v>
                </c:pt>
                <c:pt idx="1694">
                  <c:v>-0.14420889951595028</c:v>
                </c:pt>
                <c:pt idx="1695">
                  <c:v>-0.15359829707820605</c:v>
                </c:pt>
                <c:pt idx="1696">
                  <c:v>-0.14880153962792331</c:v>
                </c:pt>
                <c:pt idx="1697">
                  <c:v>-0.13461538461538458</c:v>
                </c:pt>
                <c:pt idx="1698">
                  <c:v>-0.14926809354406023</c:v>
                </c:pt>
                <c:pt idx="1699">
                  <c:v>-0.14902023677611242</c:v>
                </c:pt>
                <c:pt idx="1700">
                  <c:v>-0.13306992476818102</c:v>
                </c:pt>
                <c:pt idx="1701">
                  <c:v>-0.1348486615734531</c:v>
                </c:pt>
                <c:pt idx="1702">
                  <c:v>-0.1215081355339126</c:v>
                </c:pt>
                <c:pt idx="1703">
                  <c:v>-0.11582200968099376</c:v>
                </c:pt>
                <c:pt idx="1704">
                  <c:v>-0.10905697789700819</c:v>
                </c:pt>
                <c:pt idx="1705">
                  <c:v>-0.10089228436461184</c:v>
                </c:pt>
                <c:pt idx="1706">
                  <c:v>-0.11032542135650547</c:v>
                </c:pt>
                <c:pt idx="1707">
                  <c:v>-0.10891117979821541</c:v>
                </c:pt>
                <c:pt idx="1708">
                  <c:v>-9.9448883186563197E-2</c:v>
                </c:pt>
                <c:pt idx="1709">
                  <c:v>-8.5904239808712868E-2</c:v>
                </c:pt>
                <c:pt idx="1710">
                  <c:v>-7.0070566279815671E-2</c:v>
                </c:pt>
                <c:pt idx="1711">
                  <c:v>-7.4109173616376034E-2</c:v>
                </c:pt>
                <c:pt idx="1712">
                  <c:v>-6.9268676736455315E-2</c:v>
                </c:pt>
                <c:pt idx="1713">
                  <c:v>-6.5317548259170688E-2</c:v>
                </c:pt>
                <c:pt idx="1714">
                  <c:v>-6.603195894325542E-2</c:v>
                </c:pt>
                <c:pt idx="1715">
                  <c:v>-6.8845862249956258E-2</c:v>
                </c:pt>
                <c:pt idx="1716">
                  <c:v>-6.9443634455006675E-2</c:v>
                </c:pt>
                <c:pt idx="1717">
                  <c:v>-6.3261795066192339E-2</c:v>
                </c:pt>
                <c:pt idx="1718">
                  <c:v>-6.2416166093194114E-2</c:v>
                </c:pt>
                <c:pt idx="1719">
                  <c:v>-5.342042339767894E-2</c:v>
                </c:pt>
                <c:pt idx="1720">
                  <c:v>-7.6718959584767044E-2</c:v>
                </c:pt>
                <c:pt idx="1721">
                  <c:v>-9.9696739954511004E-2</c:v>
                </c:pt>
                <c:pt idx="1722">
                  <c:v>-0.10191287105616142</c:v>
                </c:pt>
                <c:pt idx="1723">
                  <c:v>-6.6148597422289623E-2</c:v>
                </c:pt>
                <c:pt idx="1724">
                  <c:v>-6.4603137575086067E-2</c:v>
                </c:pt>
                <c:pt idx="1725">
                  <c:v>-7.771038665655805E-2</c:v>
                </c:pt>
                <c:pt idx="1726">
                  <c:v>-0.10771563538811457</c:v>
                </c:pt>
                <c:pt idx="1727">
                  <c:v>-0.13712311191462068</c:v>
                </c:pt>
                <c:pt idx="1728">
                  <c:v>-0.13021228203184232</c:v>
                </c:pt>
                <c:pt idx="1729">
                  <c:v>-0.1141453315448766</c:v>
                </c:pt>
                <c:pt idx="1730">
                  <c:v>-0.12856476351548374</c:v>
                </c:pt>
                <c:pt idx="1731">
                  <c:v>-0.12578001982854148</c:v>
                </c:pt>
                <c:pt idx="1732">
                  <c:v>-0.10961101067242085</c:v>
                </c:pt>
                <c:pt idx="1733">
                  <c:v>-9.6722458739138095E-2</c:v>
                </c:pt>
                <c:pt idx="1734">
                  <c:v>-9.6270484632880349E-2</c:v>
                </c:pt>
                <c:pt idx="1735">
                  <c:v>-0.10487257246165504</c:v>
                </c:pt>
                <c:pt idx="1736">
                  <c:v>-0.10248148364145326</c:v>
                </c:pt>
                <c:pt idx="1737">
                  <c:v>-8.3586050037907533E-2</c:v>
                </c:pt>
                <c:pt idx="1738">
                  <c:v>-0.11083571470228026</c:v>
                </c:pt>
                <c:pt idx="1739">
                  <c:v>-9.7422289613343427E-2</c:v>
                </c:pt>
                <c:pt idx="1740">
                  <c:v>-0.13241383332361345</c:v>
                </c:pt>
                <c:pt idx="1741">
                  <c:v>-0.12060418732139733</c:v>
                </c:pt>
                <c:pt idx="1742">
                  <c:v>-0.12767539511284776</c:v>
                </c:pt>
                <c:pt idx="1743">
                  <c:v>-0.10934857409459375</c:v>
                </c:pt>
                <c:pt idx="1744">
                  <c:v>-0.10459555607394877</c:v>
                </c:pt>
                <c:pt idx="1745">
                  <c:v>-0.11535545576485684</c:v>
                </c:pt>
                <c:pt idx="1746">
                  <c:v>-0.11792150230360998</c:v>
                </c:pt>
                <c:pt idx="1747">
                  <c:v>-0.13719601096401701</c:v>
                </c:pt>
                <c:pt idx="1748">
                  <c:v>-0.1357088703563305</c:v>
                </c:pt>
                <c:pt idx="1749">
                  <c:v>-0.15128010730740071</c:v>
                </c:pt>
                <c:pt idx="1750">
                  <c:v>-0.14859742228961337</c:v>
                </c:pt>
                <c:pt idx="1751">
                  <c:v>-0.14869948095876828</c:v>
                </c:pt>
                <c:pt idx="1752">
                  <c:v>-0.16734705779436632</c:v>
                </c:pt>
                <c:pt idx="1753">
                  <c:v>-0.16046538753134654</c:v>
                </c:pt>
                <c:pt idx="1754">
                  <c:v>-0.15953227969907269</c:v>
                </c:pt>
                <c:pt idx="1755">
                  <c:v>-0.16523298536187092</c:v>
                </c:pt>
                <c:pt idx="1756">
                  <c:v>-0.1552895550242025</c:v>
                </c:pt>
                <c:pt idx="1757">
                  <c:v>-0.14533154487665478</c:v>
                </c:pt>
                <c:pt idx="1758">
                  <c:v>-0.14422347932582957</c:v>
                </c:pt>
                <c:pt idx="1759">
                  <c:v>-0.12840438560681167</c:v>
                </c:pt>
                <c:pt idx="1760">
                  <c:v>-0.12190179040065319</c:v>
                </c:pt>
                <c:pt idx="1761">
                  <c:v>-0.12190179040065319</c:v>
                </c:pt>
                <c:pt idx="1762">
                  <c:v>-0.13121828891351262</c:v>
                </c:pt>
                <c:pt idx="1763">
                  <c:v>-9.8778211932116444E-2</c:v>
                </c:pt>
                <c:pt idx="1764">
                  <c:v>-0.10204408934507492</c:v>
                </c:pt>
                <c:pt idx="1765">
                  <c:v>-9.5031200793141646E-2</c:v>
                </c:pt>
                <c:pt idx="1766">
                  <c:v>-0.10093602379424971</c:v>
                </c:pt>
                <c:pt idx="1767">
                  <c:v>-0.10042573044847491</c:v>
                </c:pt>
                <c:pt idx="1768">
                  <c:v>-9.4141832390505664E-2</c:v>
                </c:pt>
                <c:pt idx="1769">
                  <c:v>-8.9549192278532641E-2</c:v>
                </c:pt>
                <c:pt idx="1770">
                  <c:v>-6.7577418790458976E-2</c:v>
                </c:pt>
                <c:pt idx="1771">
                  <c:v>-7.1980521374001238E-2</c:v>
                </c:pt>
                <c:pt idx="1772">
                  <c:v>-6.935615559573105E-2</c:v>
                </c:pt>
                <c:pt idx="1773">
                  <c:v>-6.1730915028868072E-2</c:v>
                </c:pt>
                <c:pt idx="1774">
                  <c:v>-6.471977605412027E-2</c:v>
                </c:pt>
                <c:pt idx="1775">
                  <c:v>-6.7621158220096844E-2</c:v>
                </c:pt>
                <c:pt idx="1776">
                  <c:v>-5.9296086779028423E-2</c:v>
                </c:pt>
                <c:pt idx="1777">
                  <c:v>-4.1406660057152878E-2</c:v>
                </c:pt>
                <c:pt idx="1778">
                  <c:v>-4.0065317548259149E-2</c:v>
                </c:pt>
                <c:pt idx="1779">
                  <c:v>-4.0065317548259149E-2</c:v>
                </c:pt>
                <c:pt idx="1780">
                  <c:v>-3.4962384090511445E-2</c:v>
                </c:pt>
                <c:pt idx="1781">
                  <c:v>-3.7251414241558312E-2</c:v>
                </c:pt>
                <c:pt idx="1782">
                  <c:v>-6.250364495246985E-2</c:v>
                </c:pt>
                <c:pt idx="1783">
                  <c:v>-5.7123695107015759E-2</c:v>
                </c:pt>
                <c:pt idx="1784">
                  <c:v>-5.4703446667055511E-2</c:v>
                </c:pt>
                <c:pt idx="1785">
                  <c:v>-5.8465037615909488E-2</c:v>
                </c:pt>
                <c:pt idx="1786">
                  <c:v>-5.2997608911179772E-2</c:v>
                </c:pt>
                <c:pt idx="1787">
                  <c:v>-6.7008806205167137E-2</c:v>
                </c:pt>
                <c:pt idx="1788">
                  <c:v>-6.4005365370035538E-2</c:v>
                </c:pt>
                <c:pt idx="1789">
                  <c:v>-5.4718026476934689E-2</c:v>
                </c:pt>
                <c:pt idx="1790">
                  <c:v>-5.2837231002507701E-2</c:v>
                </c:pt>
                <c:pt idx="1791">
                  <c:v>-3.5924651542543873E-2</c:v>
                </c:pt>
                <c:pt idx="1792">
                  <c:v>-2.3633871814311536E-2</c:v>
                </c:pt>
                <c:pt idx="1793">
                  <c:v>-2.7351723333527755E-2</c:v>
                </c:pt>
                <c:pt idx="1794">
                  <c:v>-8.937423455998128E-3</c:v>
                </c:pt>
                <c:pt idx="1795">
                  <c:v>-1.1284772846562041E-2</c:v>
                </c:pt>
                <c:pt idx="1796">
                  <c:v>-1.2247040298594469E-2</c:v>
                </c:pt>
                <c:pt idx="1797">
                  <c:v>-8.1646935323964609E-4</c:v>
                </c:pt>
                <c:pt idx="1798">
                  <c:v>6.7650317839855756E-3</c:v>
                </c:pt>
                <c:pt idx="1799">
                  <c:v>1.4579809879178285E-5</c:v>
                </c:pt>
                <c:pt idx="1800">
                  <c:v>-1.6431445733947614E-2</c:v>
                </c:pt>
                <c:pt idx="1801">
                  <c:v>-2.8080713827491666E-2</c:v>
                </c:pt>
                <c:pt idx="1802">
                  <c:v>-2.3327695806846682E-2</c:v>
                </c:pt>
                <c:pt idx="1803">
                  <c:v>-3.986120020994921E-2</c:v>
                </c:pt>
                <c:pt idx="1804">
                  <c:v>-2.6287397212340302E-2</c:v>
                </c:pt>
                <c:pt idx="1805">
                  <c:v>-3.2760832798740314E-2</c:v>
                </c:pt>
                <c:pt idx="1806">
                  <c:v>-4.1494138916428502E-2</c:v>
                </c:pt>
                <c:pt idx="1807">
                  <c:v>-5.6423864232810428E-2</c:v>
                </c:pt>
                <c:pt idx="1808">
                  <c:v>-5.8362978946754573E-2</c:v>
                </c:pt>
                <c:pt idx="1809">
                  <c:v>-5.7050796057619424E-2</c:v>
                </c:pt>
                <c:pt idx="1810">
                  <c:v>-4.4526739371318569E-2</c:v>
                </c:pt>
                <c:pt idx="1811">
                  <c:v>-5.6700880620516703E-2</c:v>
                </c:pt>
                <c:pt idx="1812">
                  <c:v>-3.4320872455823159E-2</c:v>
                </c:pt>
                <c:pt idx="1813">
                  <c:v>-4.0910946521257374E-2</c:v>
                </c:pt>
                <c:pt idx="1814">
                  <c:v>-6.3844987461363467E-2</c:v>
                </c:pt>
                <c:pt idx="1815">
                  <c:v>-5.4003615792850068E-2</c:v>
                </c:pt>
                <c:pt idx="1816">
                  <c:v>-8.1763573802997591E-2</c:v>
                </c:pt>
                <c:pt idx="1817">
                  <c:v>-7.3875896658307627E-2</c:v>
                </c:pt>
                <c:pt idx="1818">
                  <c:v>-7.3744678369394023E-2</c:v>
                </c:pt>
                <c:pt idx="1819">
                  <c:v>-6.9035399778386908E-2</c:v>
                </c:pt>
                <c:pt idx="1820">
                  <c:v>-6.2401586283314825E-2</c:v>
                </c:pt>
                <c:pt idx="1821">
                  <c:v>-5.7561089403394217E-2</c:v>
                </c:pt>
                <c:pt idx="1822">
                  <c:v>-4.4614218230594305E-2</c:v>
                </c:pt>
                <c:pt idx="1823">
                  <c:v>-4.8448708228844728E-2</c:v>
                </c:pt>
                <c:pt idx="1824">
                  <c:v>-5.2545634804922137E-2</c:v>
                </c:pt>
                <c:pt idx="1825">
                  <c:v>-4.9236017962325795E-2</c:v>
                </c:pt>
                <c:pt idx="1826">
                  <c:v>-4.1115063859567313E-2</c:v>
                </c:pt>
                <c:pt idx="1827">
                  <c:v>-5.5607394879570782E-2</c:v>
                </c:pt>
                <c:pt idx="1828">
                  <c:v>-6.3655449932932928E-2</c:v>
                </c:pt>
                <c:pt idx="1829">
                  <c:v>-5.8246340467720259E-2</c:v>
                </c:pt>
                <c:pt idx="1830">
                  <c:v>-5.7429871114480613E-2</c:v>
                </c:pt>
                <c:pt idx="1831">
                  <c:v>-6.1658015979471625E-2</c:v>
                </c:pt>
                <c:pt idx="1832">
                  <c:v>-6.8481367002974247E-2</c:v>
                </c:pt>
                <c:pt idx="1833">
                  <c:v>-8.400886452440659E-2</c:v>
                </c:pt>
                <c:pt idx="1834">
                  <c:v>-6.2022511226453636E-2</c:v>
                </c:pt>
                <c:pt idx="1835">
                  <c:v>-6.4588557765206778E-2</c:v>
                </c:pt>
                <c:pt idx="1836">
                  <c:v>-7.5552574794424676E-2</c:v>
                </c:pt>
                <c:pt idx="1837">
                  <c:v>-7.0391322097159814E-2</c:v>
                </c:pt>
                <c:pt idx="1838">
                  <c:v>-6.1220621683093279E-2</c:v>
                </c:pt>
                <c:pt idx="1839">
                  <c:v>-5.0154545984720356E-2</c:v>
                </c:pt>
                <c:pt idx="1840">
                  <c:v>-5.43389514200735E-2</c:v>
                </c:pt>
                <c:pt idx="1841">
                  <c:v>-5.7036216247740135E-2</c:v>
                </c:pt>
                <c:pt idx="1842">
                  <c:v>-4.6436694465504136E-2</c:v>
                </c:pt>
                <c:pt idx="1843">
                  <c:v>-2.7220505044614263E-2</c:v>
                </c:pt>
                <c:pt idx="1844">
                  <c:v>-3.6376625648801508E-2</c:v>
                </c:pt>
                <c:pt idx="1845">
                  <c:v>-5.4324371610194211E-2</c:v>
                </c:pt>
                <c:pt idx="1846">
                  <c:v>-4.1975272642444716E-2</c:v>
                </c:pt>
                <c:pt idx="1847">
                  <c:v>-4.4643377850352883E-2</c:v>
                </c:pt>
                <c:pt idx="1848">
                  <c:v>-3.3693940631014163E-2</c:v>
                </c:pt>
                <c:pt idx="1849">
                  <c:v>-1.8064384440426906E-2</c:v>
                </c:pt>
                <c:pt idx="1850">
                  <c:v>-1.5323380183122404E-2</c:v>
                </c:pt>
                <c:pt idx="1851">
                  <c:v>-5.350790225695512E-3</c:v>
                </c:pt>
                <c:pt idx="1852">
                  <c:v>-1.6620983262378708E-3</c:v>
                </c:pt>
                <c:pt idx="1853">
                  <c:v>1.3996617484108853E-3</c:v>
                </c:pt>
                <c:pt idx="1854">
                  <c:v>-1.5279640753484536E-2</c:v>
                </c:pt>
                <c:pt idx="1855">
                  <c:v>-0.10192745086604071</c:v>
                </c:pt>
                <c:pt idx="1856">
                  <c:v>-8.6735288971831803E-2</c:v>
                </c:pt>
                <c:pt idx="1857">
                  <c:v>-0.1008193853152155</c:v>
                </c:pt>
                <c:pt idx="1858">
                  <c:v>-8.6399953344608371E-2</c:v>
                </c:pt>
                <c:pt idx="1859">
                  <c:v>-7.7724966466437229E-2</c:v>
                </c:pt>
                <c:pt idx="1860">
                  <c:v>-7.8176940572694975E-2</c:v>
                </c:pt>
                <c:pt idx="1861">
                  <c:v>-6.565288388639412E-2</c:v>
                </c:pt>
                <c:pt idx="1862">
                  <c:v>-7.0391322097159814E-2</c:v>
                </c:pt>
                <c:pt idx="1863">
                  <c:v>-6.7446200501545484E-2</c:v>
                </c:pt>
                <c:pt idx="1864">
                  <c:v>-8.568554266052375E-2</c:v>
                </c:pt>
                <c:pt idx="1865">
                  <c:v>-9.1852802239458797E-2</c:v>
                </c:pt>
                <c:pt idx="1866">
                  <c:v>-8.8616084446258792E-2</c:v>
                </c:pt>
                <c:pt idx="1867">
                  <c:v>-8.9490873039015595E-2</c:v>
                </c:pt>
                <c:pt idx="1868">
                  <c:v>-8.2142648859858891E-2</c:v>
                </c:pt>
                <c:pt idx="1869">
                  <c:v>-7.8993409925934621E-2</c:v>
                </c:pt>
                <c:pt idx="1870">
                  <c:v>-8.5044031025835465E-2</c:v>
                </c:pt>
                <c:pt idx="1871">
                  <c:v>-9.2990027410042586E-2</c:v>
                </c:pt>
                <c:pt idx="1872">
                  <c:v>-0.10042573044847491</c:v>
                </c:pt>
                <c:pt idx="1873">
                  <c:v>-9.8559514783927216E-2</c:v>
                </c:pt>
                <c:pt idx="1874">
                  <c:v>-9.718901265527502E-2</c:v>
                </c:pt>
                <c:pt idx="1875">
                  <c:v>-0.10150463637954166</c:v>
                </c:pt>
                <c:pt idx="1876">
                  <c:v>-9.5847670146381292E-2</c:v>
                </c:pt>
                <c:pt idx="1877">
                  <c:v>-0.11404327287572169</c:v>
                </c:pt>
                <c:pt idx="1878">
                  <c:v>-0.11411617192511814</c:v>
                </c:pt>
                <c:pt idx="1879">
                  <c:v>-0.10666588907680641</c:v>
                </c:pt>
                <c:pt idx="1880">
                  <c:v>-0.10936315390447304</c:v>
                </c:pt>
                <c:pt idx="1881">
                  <c:v>-9.3310783227386729E-2</c:v>
                </c:pt>
                <c:pt idx="1882">
                  <c:v>-0.10079022569545693</c:v>
                </c:pt>
                <c:pt idx="1883">
                  <c:v>-9.5803930716743424E-2</c:v>
                </c:pt>
                <c:pt idx="1884">
                  <c:v>-9.2581792733422708E-2</c:v>
                </c:pt>
                <c:pt idx="1885">
                  <c:v>-8.2944538403219248E-2</c:v>
                </c:pt>
                <c:pt idx="1886">
                  <c:v>-7.7404210649093086E-2</c:v>
                </c:pt>
                <c:pt idx="1887">
                  <c:v>-7.8104041523298529E-2</c:v>
                </c:pt>
                <c:pt idx="1888">
                  <c:v>-7.9226686884003028E-2</c:v>
                </c:pt>
                <c:pt idx="1889">
                  <c:v>-8.9199276841430031E-2</c:v>
                </c:pt>
                <c:pt idx="1890">
                  <c:v>-9.1357088703563294E-2</c:v>
                </c:pt>
                <c:pt idx="1891">
                  <c:v>-8.1107482358430016E-2</c:v>
                </c:pt>
                <c:pt idx="1892">
                  <c:v>-6.9341575785851761E-2</c:v>
                </c:pt>
                <c:pt idx="1893">
                  <c:v>-5.4718026476934689E-2</c:v>
                </c:pt>
                <c:pt idx="1894">
                  <c:v>-4.9717151688342009E-2</c:v>
                </c:pt>
                <c:pt idx="1895">
                  <c:v>-4.5955560739487922E-2</c:v>
                </c:pt>
                <c:pt idx="1896">
                  <c:v>-4.9221438152446506E-2</c:v>
                </c:pt>
                <c:pt idx="1897">
                  <c:v>-4.7398961917536564E-2</c:v>
                </c:pt>
                <c:pt idx="1898">
                  <c:v>-4.970257187846272E-2</c:v>
                </c:pt>
                <c:pt idx="1899">
                  <c:v>-5.3216306059369001E-2</c:v>
                </c:pt>
                <c:pt idx="1900">
                  <c:v>-5.6919577768705931E-2</c:v>
                </c:pt>
                <c:pt idx="1901">
                  <c:v>-5.0868956668805088E-2</c:v>
                </c:pt>
                <c:pt idx="1902">
                  <c:v>-4.2587624657374423E-2</c:v>
                </c:pt>
                <c:pt idx="1903">
                  <c:v>-5.2166559748060837E-2</c:v>
                </c:pt>
                <c:pt idx="1904">
                  <c:v>-4.8273750510293367E-2</c:v>
                </c:pt>
                <c:pt idx="1905">
                  <c:v>-4.506619233685194E-2</c:v>
                </c:pt>
                <c:pt idx="1906">
                  <c:v>-3.8898932757916782E-2</c:v>
                </c:pt>
                <c:pt idx="1907">
                  <c:v>-3.0209366069866461E-2</c:v>
                </c:pt>
                <c:pt idx="1908">
                  <c:v>-2.1184463754592597E-2</c:v>
                </c:pt>
                <c:pt idx="1909">
                  <c:v>-2.6404035691374617E-2</c:v>
                </c:pt>
                <c:pt idx="1910">
                  <c:v>-2.4654458505861121E-2</c:v>
                </c:pt>
                <c:pt idx="1911">
                  <c:v>-9.46229661165221E-3</c:v>
                </c:pt>
                <c:pt idx="1912">
                  <c:v>-1.0060068816702628E-2</c:v>
                </c:pt>
                <c:pt idx="1913">
                  <c:v>-1.3369685659298969E-2</c:v>
                </c:pt>
                <c:pt idx="1914">
                  <c:v>-2.3269376567329525E-2</c:v>
                </c:pt>
                <c:pt idx="1915">
                  <c:v>-1.7933166151513413E-2</c:v>
                </c:pt>
                <c:pt idx="1916">
                  <c:v>-4.4322622033008408E-3</c:v>
                </c:pt>
                <c:pt idx="1917">
                  <c:v>-3.3970957018720771E-3</c:v>
                </c:pt>
                <c:pt idx="1918">
                  <c:v>8.7478859275735843E-5</c:v>
                </c:pt>
                <c:pt idx="1919">
                  <c:v>-8.9228436461188387E-3</c:v>
                </c:pt>
                <c:pt idx="1920">
                  <c:v>1.8370560447891204E-3</c:v>
                </c:pt>
                <c:pt idx="1921">
                  <c:v>6.7067125444686404E-4</c:v>
                </c:pt>
                <c:pt idx="1922">
                  <c:v>2.0747069458214362E-2</c:v>
                </c:pt>
                <c:pt idx="1923">
                  <c:v>2.7541260861958294E-2</c:v>
                </c:pt>
                <c:pt idx="1924">
                  <c:v>3.709103633288624E-2</c:v>
                </c:pt>
                <c:pt idx="1925">
                  <c:v>3.6230827550008726E-2</c:v>
                </c:pt>
                <c:pt idx="1926">
                  <c:v>3.5399778386889791E-2</c:v>
                </c:pt>
                <c:pt idx="1927">
                  <c:v>3.9963258879104124E-2</c:v>
                </c:pt>
                <c:pt idx="1928">
                  <c:v>3.3504403102583513E-2</c:v>
                </c:pt>
                <c:pt idx="1929">
                  <c:v>3.2761561789234284E-2</c:v>
                </c:pt>
                <c:pt idx="1930">
                  <c:v>4.8625269726482845E-2</c:v>
                </c:pt>
                <c:pt idx="1931">
                  <c:v>5.1624628214848034E-2</c:v>
                </c:pt>
                <c:pt idx="1932">
                  <c:v>5.1946113022686147E-2</c:v>
                </c:pt>
                <c:pt idx="1933">
                  <c:v>7.0338980579693233E-2</c:v>
                </c:pt>
                <c:pt idx="1934">
                  <c:v>6.547573919636096E-2</c:v>
                </c:pt>
                <c:pt idx="1935">
                  <c:v>8.3560097976322467E-2</c:v>
                </c:pt>
                <c:pt idx="1936">
                  <c:v>8.6757887677144652E-2</c:v>
                </c:pt>
                <c:pt idx="1937">
                  <c:v>9.038855193328299E-2</c:v>
                </c:pt>
                <c:pt idx="1938">
                  <c:v>8.8480200618183735E-2</c:v>
                </c:pt>
                <c:pt idx="1939">
                  <c:v>0.10451565871581048</c:v>
                </c:pt>
                <c:pt idx="1940">
                  <c:v>0.10792573044847509</c:v>
                </c:pt>
                <c:pt idx="1941">
                  <c:v>0.10768910013413424</c:v>
                </c:pt>
                <c:pt idx="1942">
                  <c:v>0.10812605703621614</c:v>
                </c:pt>
                <c:pt idx="1943">
                  <c:v>0.10229690324838159</c:v>
                </c:pt>
                <c:pt idx="1944">
                  <c:v>9.9168221846387183E-2</c:v>
                </c:pt>
                <c:pt idx="1945">
                  <c:v>8.5371639353822859E-2</c:v>
                </c:pt>
                <c:pt idx="1946">
                  <c:v>8.3552808071382767E-2</c:v>
                </c:pt>
                <c:pt idx="1947">
                  <c:v>7.5942001516300373E-2</c:v>
                </c:pt>
                <c:pt idx="1948">
                  <c:v>7.2596518341400795E-2</c:v>
                </c:pt>
                <c:pt idx="1949">
                  <c:v>8.318525106432606E-2</c:v>
                </c:pt>
                <c:pt idx="1950">
                  <c:v>8.4152184055519941E-2</c:v>
                </c:pt>
                <c:pt idx="1951">
                  <c:v>0.11918863358021814</c:v>
                </c:pt>
                <c:pt idx="1952">
                  <c:v>0.11668863358021819</c:v>
                </c:pt>
                <c:pt idx="1953">
                  <c:v>0.11706902081996851</c:v>
                </c:pt>
                <c:pt idx="1954">
                  <c:v>0.10886335802181146</c:v>
                </c:pt>
                <c:pt idx="1955">
                  <c:v>0.10408249256429691</c:v>
                </c:pt>
                <c:pt idx="1956">
                  <c:v>0.12114670204700539</c:v>
                </c:pt>
                <c:pt idx="1957">
                  <c:v>0.11768530938356569</c:v>
                </c:pt>
                <c:pt idx="1958">
                  <c:v>0.12249650084562891</c:v>
                </c:pt>
                <c:pt idx="1959">
                  <c:v>0.12106840846795364</c:v>
                </c:pt>
                <c:pt idx="1960">
                  <c:v>0.11099973756342219</c:v>
                </c:pt>
                <c:pt idx="1961">
                  <c:v>0.1166835306467604</c:v>
                </c:pt>
                <c:pt idx="1962">
                  <c:v>0.11219396979063401</c:v>
                </c:pt>
                <c:pt idx="1963">
                  <c:v>0.11375911238117453</c:v>
                </c:pt>
                <c:pt idx="1964">
                  <c:v>9.9509097801364632E-2</c:v>
                </c:pt>
                <c:pt idx="1965">
                  <c:v>0.11317125444684195</c:v>
                </c:pt>
                <c:pt idx="1966">
                  <c:v>0.11785049862949792</c:v>
                </c:pt>
                <c:pt idx="1967">
                  <c:v>0.10655435353123011</c:v>
                </c:pt>
                <c:pt idx="1968">
                  <c:v>0.10771140724324968</c:v>
                </c:pt>
                <c:pt idx="1969">
                  <c:v>9.0574590307342495E-2</c:v>
                </c:pt>
                <c:pt idx="1970">
                  <c:v>8.3403656616317878E-2</c:v>
                </c:pt>
                <c:pt idx="1971">
                  <c:v>7.6336093777337188E-2</c:v>
                </c:pt>
                <c:pt idx="1972">
                  <c:v>7.7672916545168169E-2</c:v>
                </c:pt>
                <c:pt idx="1973">
                  <c:v>8.3437190179040055E-2</c:v>
                </c:pt>
                <c:pt idx="1974">
                  <c:v>5.5795182830815859E-2</c:v>
                </c:pt>
                <c:pt idx="1975">
                  <c:v>8.4200297428121518E-2</c:v>
                </c:pt>
                <c:pt idx="1976">
                  <c:v>6.331559456464686E-2</c:v>
                </c:pt>
                <c:pt idx="1977">
                  <c:v>5.216131101650423E-2</c:v>
                </c:pt>
                <c:pt idx="1978">
                  <c:v>5.6674199568437666E-2</c:v>
                </c:pt>
                <c:pt idx="1979">
                  <c:v>3.2638216597655534E-2</c:v>
                </c:pt>
                <c:pt idx="1980">
                  <c:v>5.7208112206216688E-2</c:v>
                </c:pt>
                <c:pt idx="1981">
                  <c:v>7.0701580451390855E-2</c:v>
                </c:pt>
                <c:pt idx="1982">
                  <c:v>7.0701580451390855E-2</c:v>
                </c:pt>
                <c:pt idx="1983">
                  <c:v>8.7575231818977084E-2</c:v>
                </c:pt>
                <c:pt idx="1984">
                  <c:v>8.646979063393001E-2</c:v>
                </c:pt>
                <c:pt idx="1985">
                  <c:v>8.6000174957718611E-2</c:v>
                </c:pt>
                <c:pt idx="1986">
                  <c:v>8.1200355747361064E-2</c:v>
                </c:pt>
                <c:pt idx="1987">
                  <c:v>7.9764973464746092E-2</c:v>
                </c:pt>
                <c:pt idx="1988">
                  <c:v>8.0943022102991868E-2</c:v>
                </c:pt>
                <c:pt idx="1989">
                  <c:v>5.9958739138041617E-2</c:v>
                </c:pt>
                <c:pt idx="1990">
                  <c:v>4.9323351023502715E-2</c:v>
                </c:pt>
                <c:pt idx="1991">
                  <c:v>5.360194203067592E-2</c:v>
                </c:pt>
                <c:pt idx="1992">
                  <c:v>6.5640782644194262E-2</c:v>
                </c:pt>
                <c:pt idx="1993">
                  <c:v>5.770936606986643E-2</c:v>
                </c:pt>
                <c:pt idx="1994">
                  <c:v>6.8238613168484452E-2</c:v>
                </c:pt>
                <c:pt idx="1995">
                  <c:v>5.6853385431854031E-2</c:v>
                </c:pt>
                <c:pt idx="1996">
                  <c:v>6.0416399370152085E-2</c:v>
                </c:pt>
                <c:pt idx="1997">
                  <c:v>6.1410742403918972E-2</c:v>
                </c:pt>
                <c:pt idx="1998">
                  <c:v>7.618723391846971E-2</c:v>
                </c:pt>
                <c:pt idx="1999">
                  <c:v>6.3077068875021958E-2</c:v>
                </c:pt>
                <c:pt idx="2000">
                  <c:v>5.6000029159619658E-2</c:v>
                </c:pt>
                <c:pt idx="2001">
                  <c:v>5.8606461771738561E-2</c:v>
                </c:pt>
                <c:pt idx="2002">
                  <c:v>6.6009360237942349E-2</c:v>
                </c:pt>
                <c:pt idx="2003">
                  <c:v>5.9665976555665745E-2</c:v>
                </c:pt>
                <c:pt idx="2004">
                  <c:v>6.9677348807371642E-2</c:v>
                </c:pt>
                <c:pt idx="2005">
                  <c:v>9.5431124978130111E-2</c:v>
                </c:pt>
                <c:pt idx="2006">
                  <c:v>9.6205312882720051E-2</c:v>
                </c:pt>
                <c:pt idx="2007">
                  <c:v>0.10380430979180022</c:v>
                </c:pt>
                <c:pt idx="2008">
                  <c:v>0.10912317023385998</c:v>
                </c:pt>
                <c:pt idx="2009">
                  <c:v>0.11392780078147791</c:v>
                </c:pt>
                <c:pt idx="2010">
                  <c:v>0.11392780078147791</c:v>
                </c:pt>
                <c:pt idx="2011">
                  <c:v>0.13563655449932921</c:v>
                </c:pt>
                <c:pt idx="2012">
                  <c:v>0.13715460430395998</c:v>
                </c:pt>
                <c:pt idx="2013">
                  <c:v>0.1466644310958185</c:v>
                </c:pt>
                <c:pt idx="2014">
                  <c:v>0.15284699947512692</c:v>
                </c:pt>
                <c:pt idx="2015">
                  <c:v>0.1573240216947569</c:v>
                </c:pt>
                <c:pt idx="2016">
                  <c:v>0.14981541960692812</c:v>
                </c:pt>
                <c:pt idx="2017">
                  <c:v>0.14014944305126265</c:v>
                </c:pt>
                <c:pt idx="2018">
                  <c:v>0.15713302618533853</c:v>
                </c:pt>
                <c:pt idx="2019">
                  <c:v>0.15689508368810867</c:v>
                </c:pt>
                <c:pt idx="2020">
                  <c:v>0.162774392021928</c:v>
                </c:pt>
                <c:pt idx="2021">
                  <c:v>0.16393188312824392</c:v>
                </c:pt>
                <c:pt idx="2022">
                  <c:v>0.18372251705837761</c:v>
                </c:pt>
                <c:pt idx="2023">
                  <c:v>0.18042004432262204</c:v>
                </c:pt>
                <c:pt idx="2024">
                  <c:v>0.18416486849011493</c:v>
                </c:pt>
                <c:pt idx="2025">
                  <c:v>0.19081209541027588</c:v>
                </c:pt>
                <c:pt idx="2026">
                  <c:v>0.17627500437394295</c:v>
                </c:pt>
                <c:pt idx="2027">
                  <c:v>0.22003849069808123</c:v>
                </c:pt>
                <c:pt idx="2028">
                  <c:v>0.22003849069808123</c:v>
                </c:pt>
                <c:pt idx="2029">
                  <c:v>0.24702338601504636</c:v>
                </c:pt>
                <c:pt idx="2030">
                  <c:v>0.23488088295328624</c:v>
                </c:pt>
                <c:pt idx="2031">
                  <c:v>0.2317382049338077</c:v>
                </c:pt>
                <c:pt idx="2032">
                  <c:v>0.23801102233626859</c:v>
                </c:pt>
                <c:pt idx="2033">
                  <c:v>0.24650434478334415</c:v>
                </c:pt>
                <c:pt idx="2034">
                  <c:v>0.22530675919985987</c:v>
                </c:pt>
                <c:pt idx="2035">
                  <c:v>0.19351912871056154</c:v>
                </c:pt>
                <c:pt idx="2036">
                  <c:v>0.22315915320464219</c:v>
                </c:pt>
                <c:pt idx="2037">
                  <c:v>0.20672318772963205</c:v>
                </c:pt>
                <c:pt idx="2038">
                  <c:v>0.1887287863766256</c:v>
                </c:pt>
                <c:pt idx="2039">
                  <c:v>0.17948766548084216</c:v>
                </c:pt>
                <c:pt idx="2040">
                  <c:v>0.21803872397503921</c:v>
                </c:pt>
                <c:pt idx="2041">
                  <c:v>0.2289404852160728</c:v>
                </c:pt>
                <c:pt idx="2042">
                  <c:v>0.23235230652592298</c:v>
                </c:pt>
                <c:pt idx="2043">
                  <c:v>0.23626159094885413</c:v>
                </c:pt>
                <c:pt idx="2044">
                  <c:v>0.25100542368927514</c:v>
                </c:pt>
                <c:pt idx="2045">
                  <c:v>0.25461917536595324</c:v>
                </c:pt>
                <c:pt idx="2046">
                  <c:v>0.2638719601096402</c:v>
                </c:pt>
                <c:pt idx="2047">
                  <c:v>0.27271884294628812</c:v>
                </c:pt>
                <c:pt idx="2048">
                  <c:v>0.27795882661690086</c:v>
                </c:pt>
                <c:pt idx="2049">
                  <c:v>0.26750218697148198</c:v>
                </c:pt>
                <c:pt idx="2050">
                  <c:v>0.2444392605120429</c:v>
                </c:pt>
                <c:pt idx="2051">
                  <c:v>0.24479194611302257</c:v>
                </c:pt>
                <c:pt idx="2052">
                  <c:v>0.25038403219222016</c:v>
                </c:pt>
                <c:pt idx="2053">
                  <c:v>0.25419650667755289</c:v>
                </c:pt>
                <c:pt idx="2054">
                  <c:v>0.2488047471860968</c:v>
                </c:pt>
                <c:pt idx="2055">
                  <c:v>0.24633390680585521</c:v>
                </c:pt>
                <c:pt idx="2056">
                  <c:v>0.23905945646468774</c:v>
                </c:pt>
                <c:pt idx="2057">
                  <c:v>0.25927873680527203</c:v>
                </c:pt>
                <c:pt idx="2058">
                  <c:v>0.26699174782760826</c:v>
                </c:pt>
                <c:pt idx="2059">
                  <c:v>0.2594601096401703</c:v>
                </c:pt>
                <c:pt idx="2060">
                  <c:v>0.25460663672945705</c:v>
                </c:pt>
                <c:pt idx="2061">
                  <c:v>0.23823700938939751</c:v>
                </c:pt>
                <c:pt idx="2062">
                  <c:v>0.23762888551933292</c:v>
                </c:pt>
                <c:pt idx="2063">
                  <c:v>0.22343646118854599</c:v>
                </c:pt>
                <c:pt idx="2064">
                  <c:v>0.22709220271767649</c:v>
                </c:pt>
                <c:pt idx="2065">
                  <c:v>0.23894252638945579</c:v>
                </c:pt>
                <c:pt idx="2066">
                  <c:v>0.23589957426955155</c:v>
                </c:pt>
                <c:pt idx="2067">
                  <c:v>0.23020338834781606</c:v>
                </c:pt>
                <c:pt idx="2068">
                  <c:v>0.24056482183472339</c:v>
                </c:pt>
                <c:pt idx="2069">
                  <c:v>0.22190558115122183</c:v>
                </c:pt>
                <c:pt idx="2070">
                  <c:v>0.22286901498804457</c:v>
                </c:pt>
                <c:pt idx="2071">
                  <c:v>0.24461363503819911</c:v>
                </c:pt>
                <c:pt idx="2072">
                  <c:v>0.23442059835539752</c:v>
                </c:pt>
                <c:pt idx="2073">
                  <c:v>0.23379395812678605</c:v>
                </c:pt>
                <c:pt idx="2074">
                  <c:v>0.22994824167492856</c:v>
                </c:pt>
                <c:pt idx="2075">
                  <c:v>0.24234064267801947</c:v>
                </c:pt>
                <c:pt idx="2076">
                  <c:v>0.23666559748060889</c:v>
                </c:pt>
                <c:pt idx="2077">
                  <c:v>0.21460357496938243</c:v>
                </c:pt>
                <c:pt idx="2078">
                  <c:v>0.23214498162943964</c:v>
                </c:pt>
                <c:pt idx="2079">
                  <c:v>0.24286449524698184</c:v>
                </c:pt>
                <c:pt idx="2080">
                  <c:v>0.24575042281448645</c:v>
                </c:pt>
                <c:pt idx="2081">
                  <c:v>0.22957966408118047</c:v>
                </c:pt>
                <c:pt idx="2082">
                  <c:v>0.20810608269668163</c:v>
                </c:pt>
                <c:pt idx="2083">
                  <c:v>0.22595978888435297</c:v>
                </c:pt>
                <c:pt idx="2084">
                  <c:v>0.25060447891759496</c:v>
                </c:pt>
                <c:pt idx="2085">
                  <c:v>0.2513013938298243</c:v>
                </c:pt>
                <c:pt idx="2086">
                  <c:v>0.24730404735522238</c:v>
                </c:pt>
                <c:pt idx="2087">
                  <c:v>0.24806817519099544</c:v>
                </c:pt>
                <c:pt idx="2088">
                  <c:v>0.24612293695690202</c:v>
                </c:pt>
                <c:pt idx="2089">
                  <c:v>0.23993103749927092</c:v>
                </c:pt>
                <c:pt idx="2090">
                  <c:v>0.25945063276374869</c:v>
                </c:pt>
                <c:pt idx="2091">
                  <c:v>0.26034670787892922</c:v>
                </c:pt>
                <c:pt idx="2092">
                  <c:v>0.25554761765906564</c:v>
                </c:pt>
                <c:pt idx="2093">
                  <c:v>0.23268049804630553</c:v>
                </c:pt>
                <c:pt idx="2094">
                  <c:v>0.21432524639878703</c:v>
                </c:pt>
                <c:pt idx="2095">
                  <c:v>0.21184507494022276</c:v>
                </c:pt>
                <c:pt idx="2096">
                  <c:v>0.20596066367294563</c:v>
                </c:pt>
                <c:pt idx="2097">
                  <c:v>0.20948343733597707</c:v>
                </c:pt>
                <c:pt idx="2098">
                  <c:v>0.22857482358430059</c:v>
                </c:pt>
                <c:pt idx="2099">
                  <c:v>0.251839972006765</c:v>
                </c:pt>
                <c:pt idx="2100">
                  <c:v>0.24249489706654237</c:v>
                </c:pt>
                <c:pt idx="2101">
                  <c:v>0.24266897999650072</c:v>
                </c:pt>
                <c:pt idx="2102">
                  <c:v>0.24118533854318547</c:v>
                </c:pt>
                <c:pt idx="2103">
                  <c:v>0.26169257012888547</c:v>
                </c:pt>
                <c:pt idx="2104">
                  <c:v>0.21919213273458915</c:v>
                </c:pt>
                <c:pt idx="2105">
                  <c:v>0.21131801481308687</c:v>
                </c:pt>
                <c:pt idx="2106">
                  <c:v>0.19285181081238711</c:v>
                </c:pt>
                <c:pt idx="2107">
                  <c:v>0.20631714002449408</c:v>
                </c:pt>
                <c:pt idx="2108">
                  <c:v>0.17902971365253384</c:v>
                </c:pt>
                <c:pt idx="2109">
                  <c:v>0.1681680468886686</c:v>
                </c:pt>
                <c:pt idx="2110">
                  <c:v>0.15031288272000931</c:v>
                </c:pt>
                <c:pt idx="2111">
                  <c:v>9.8673820493380804E-2</c:v>
                </c:pt>
                <c:pt idx="2112">
                  <c:v>0.1091148597422289</c:v>
                </c:pt>
                <c:pt idx="2113">
                  <c:v>0.11905304134834083</c:v>
                </c:pt>
                <c:pt idx="2114">
                  <c:v>0.12614087012305353</c:v>
                </c:pt>
                <c:pt idx="2115">
                  <c:v>0.14591561206041881</c:v>
                </c:pt>
                <c:pt idx="2116">
                  <c:v>0.11742170642094818</c:v>
                </c:pt>
                <c:pt idx="2117">
                  <c:v>0.10977459613926643</c:v>
                </c:pt>
                <c:pt idx="2118">
                  <c:v>7.6740246107190879E-2</c:v>
                </c:pt>
                <c:pt idx="2119">
                  <c:v>6.3481512801073281E-2</c:v>
                </c:pt>
                <c:pt idx="2120">
                  <c:v>5.4233539394646257E-2</c:v>
                </c:pt>
                <c:pt idx="2121">
                  <c:v>6.0741383332361343E-2</c:v>
                </c:pt>
                <c:pt idx="2122">
                  <c:v>5.1527089286755645E-2</c:v>
                </c:pt>
                <c:pt idx="2123">
                  <c:v>4.1307371551875027E-2</c:v>
                </c:pt>
                <c:pt idx="2124">
                  <c:v>3.1634250889368332E-2</c:v>
                </c:pt>
                <c:pt idx="2125">
                  <c:v>1.7885635971307101E-2</c:v>
                </c:pt>
                <c:pt idx="2126">
                  <c:v>4.0915903656616237E-2</c:v>
                </c:pt>
                <c:pt idx="2127">
                  <c:v>5.1545605645302528E-2</c:v>
                </c:pt>
                <c:pt idx="2128">
                  <c:v>2.167871930950005E-2</c:v>
                </c:pt>
                <c:pt idx="2129">
                  <c:v>2.9927246748702396E-2</c:v>
                </c:pt>
                <c:pt idx="2130">
                  <c:v>3.4480812970198782E-2</c:v>
                </c:pt>
                <c:pt idx="2131">
                  <c:v>4.106534670787898E-2</c:v>
                </c:pt>
                <c:pt idx="2132">
                  <c:v>2.9465795766023151E-2</c:v>
                </c:pt>
                <c:pt idx="2133">
                  <c:v>4.6342217297486554E-2</c:v>
                </c:pt>
                <c:pt idx="2134">
                  <c:v>6.0863562139149563E-2</c:v>
                </c:pt>
                <c:pt idx="2135">
                  <c:v>6.1989560856126502E-2</c:v>
                </c:pt>
                <c:pt idx="2136">
                  <c:v>7.4061789234268316E-2</c:v>
                </c:pt>
                <c:pt idx="2137">
                  <c:v>8.9740333586050047E-2</c:v>
                </c:pt>
                <c:pt idx="2138">
                  <c:v>8.6969440718493107E-2</c:v>
                </c:pt>
                <c:pt idx="2139">
                  <c:v>9.3637225170583704E-2</c:v>
                </c:pt>
                <c:pt idx="2140">
                  <c:v>9.3637225170583704E-2</c:v>
                </c:pt>
                <c:pt idx="2141">
                  <c:v>9.1479267510351736E-2</c:v>
                </c:pt>
                <c:pt idx="2142">
                  <c:v>8.4716714294045703E-2</c:v>
                </c:pt>
                <c:pt idx="2143">
                  <c:v>0.10596926576077448</c:v>
                </c:pt>
                <c:pt idx="2144">
                  <c:v>0.11673106082696694</c:v>
                </c:pt>
                <c:pt idx="2145">
                  <c:v>0.11758004315623727</c:v>
                </c:pt>
                <c:pt idx="2146">
                  <c:v>0.1391249198110458</c:v>
                </c:pt>
                <c:pt idx="2147">
                  <c:v>0.12793243716101954</c:v>
                </c:pt>
                <c:pt idx="2148">
                  <c:v>0.12974339534612467</c:v>
                </c:pt>
                <c:pt idx="2149">
                  <c:v>0.1455544701697089</c:v>
                </c:pt>
                <c:pt idx="2150">
                  <c:v>0.1371686009214439</c:v>
                </c:pt>
                <c:pt idx="2151">
                  <c:v>0.15406455939814534</c:v>
                </c:pt>
                <c:pt idx="2152">
                  <c:v>0.16956377208841178</c:v>
                </c:pt>
                <c:pt idx="2153">
                  <c:v>0.15771476059952172</c:v>
                </c:pt>
                <c:pt idx="2154">
                  <c:v>0.16443255379949862</c:v>
                </c:pt>
                <c:pt idx="2155">
                  <c:v>0.17040284014696438</c:v>
                </c:pt>
                <c:pt idx="2156">
                  <c:v>0.1550188079547441</c:v>
                </c:pt>
                <c:pt idx="2157">
                  <c:v>0.15620298011313927</c:v>
                </c:pt>
                <c:pt idx="2158">
                  <c:v>0.16108779961509301</c:v>
                </c:pt>
                <c:pt idx="2159">
                  <c:v>0.18730652592290187</c:v>
                </c:pt>
                <c:pt idx="2160">
                  <c:v>0.18170467137108526</c:v>
                </c:pt>
                <c:pt idx="2161">
                  <c:v>0.17143698606170177</c:v>
                </c:pt>
                <c:pt idx="2162">
                  <c:v>0.1540167376217414</c:v>
                </c:pt>
                <c:pt idx="2163">
                  <c:v>0.14842231877296319</c:v>
                </c:pt>
                <c:pt idx="2164">
                  <c:v>0.11556467603662446</c:v>
                </c:pt>
                <c:pt idx="2165">
                  <c:v>0.12988350731906451</c:v>
                </c:pt>
                <c:pt idx="2166">
                  <c:v>0.14600381991018829</c:v>
                </c:pt>
                <c:pt idx="2167">
                  <c:v>0.12378244007698158</c:v>
                </c:pt>
                <c:pt idx="2168">
                  <c:v>0.12000233276958072</c:v>
                </c:pt>
                <c:pt idx="2169">
                  <c:v>0.10848107540677665</c:v>
                </c:pt>
                <c:pt idx="2170">
                  <c:v>0.11284612468653399</c:v>
                </c:pt>
                <c:pt idx="2171">
                  <c:v>9.6115938648160038E-2</c:v>
                </c:pt>
                <c:pt idx="2172">
                  <c:v>0.12122091327929096</c:v>
                </c:pt>
                <c:pt idx="2173">
                  <c:v>0.10272598705312896</c:v>
                </c:pt>
                <c:pt idx="2174">
                  <c:v>0.11188881436986065</c:v>
                </c:pt>
                <c:pt idx="2175">
                  <c:v>0.13619991835306466</c:v>
                </c:pt>
                <c:pt idx="2176">
                  <c:v>0.1295442351431737</c:v>
                </c:pt>
                <c:pt idx="2177">
                  <c:v>0.14289423805913581</c:v>
                </c:pt>
                <c:pt idx="2178">
                  <c:v>0.11395710619933519</c:v>
                </c:pt>
                <c:pt idx="2179">
                  <c:v>0.1179438094127252</c:v>
                </c:pt>
                <c:pt idx="2180">
                  <c:v>0.11087551758325076</c:v>
                </c:pt>
                <c:pt idx="2181">
                  <c:v>8.9283839738729887E-2</c:v>
                </c:pt>
                <c:pt idx="2182">
                  <c:v>9.4831020003499189E-2</c:v>
                </c:pt>
                <c:pt idx="2183">
                  <c:v>0.11413089753309613</c:v>
                </c:pt>
                <c:pt idx="2184">
                  <c:v>0.11442745086604078</c:v>
                </c:pt>
                <c:pt idx="2185">
                  <c:v>8.8477722050504415E-2</c:v>
                </c:pt>
                <c:pt idx="2186">
                  <c:v>9.5305447016970968E-2</c:v>
                </c:pt>
                <c:pt idx="2187">
                  <c:v>8.8917449116463487E-2</c:v>
                </c:pt>
                <c:pt idx="2188">
                  <c:v>9.9741791567037996E-2</c:v>
                </c:pt>
                <c:pt idx="2189">
                  <c:v>0.11956683384848676</c:v>
                </c:pt>
                <c:pt idx="2190">
                  <c:v>0.14180264769347417</c:v>
                </c:pt>
                <c:pt idx="2191">
                  <c:v>0.13968420131801484</c:v>
                </c:pt>
                <c:pt idx="2192">
                  <c:v>0.13891657432787063</c:v>
                </c:pt>
                <c:pt idx="2193">
                  <c:v>0.1582826441943197</c:v>
                </c:pt>
                <c:pt idx="2194">
                  <c:v>0.13699451799148532</c:v>
                </c:pt>
                <c:pt idx="2195">
                  <c:v>0.14641249198110451</c:v>
                </c:pt>
                <c:pt idx="2196">
                  <c:v>0.14679185863416344</c:v>
                </c:pt>
                <c:pt idx="2197">
                  <c:v>0.16638610252522312</c:v>
                </c:pt>
                <c:pt idx="2198">
                  <c:v>0.15679739896191758</c:v>
                </c:pt>
                <c:pt idx="2199">
                  <c:v>0.14631801481308693</c:v>
                </c:pt>
                <c:pt idx="2200">
                  <c:v>0.18989152621449823</c:v>
                </c:pt>
                <c:pt idx="2201">
                  <c:v>0.21411034000116635</c:v>
                </c:pt>
                <c:pt idx="2202">
                  <c:v>0.20943619875196817</c:v>
                </c:pt>
                <c:pt idx="2203">
                  <c:v>0.20023211057327828</c:v>
                </c:pt>
                <c:pt idx="2204">
                  <c:v>0.25508704146497929</c:v>
                </c:pt>
                <c:pt idx="2205">
                  <c:v>0.25514011197293995</c:v>
                </c:pt>
                <c:pt idx="2206">
                  <c:v>0.2200255146672887</c:v>
                </c:pt>
                <c:pt idx="2207">
                  <c:v>0.20897358138449884</c:v>
                </c:pt>
                <c:pt idx="2208">
                  <c:v>0.21536945238234084</c:v>
                </c:pt>
                <c:pt idx="2209">
                  <c:v>0.24974572811570539</c:v>
                </c:pt>
                <c:pt idx="2210">
                  <c:v>0.25042208549600509</c:v>
                </c:pt>
                <c:pt idx="2211">
                  <c:v>0.22247506852510646</c:v>
                </c:pt>
                <c:pt idx="2212">
                  <c:v>0.22790779728232358</c:v>
                </c:pt>
                <c:pt idx="2213">
                  <c:v>0.24798346649559688</c:v>
                </c:pt>
                <c:pt idx="2214">
                  <c:v>0.24365822009680982</c:v>
                </c:pt>
                <c:pt idx="2215">
                  <c:v>0.21105091269609844</c:v>
                </c:pt>
                <c:pt idx="2216">
                  <c:v>0.22592158978246912</c:v>
                </c:pt>
                <c:pt idx="2217">
                  <c:v>0.24977940747652649</c:v>
                </c:pt>
                <c:pt idx="2218">
                  <c:v>0.22174010030909197</c:v>
                </c:pt>
                <c:pt idx="2219">
                  <c:v>0.26677713302618544</c:v>
                </c:pt>
                <c:pt idx="2220">
                  <c:v>0.27461873797165692</c:v>
                </c:pt>
                <c:pt idx="2221">
                  <c:v>0.28913293870647938</c:v>
                </c:pt>
                <c:pt idx="2222">
                  <c:v>0.30632413833323624</c:v>
                </c:pt>
                <c:pt idx="2223">
                  <c:v>0.29277599580101477</c:v>
                </c:pt>
                <c:pt idx="2224">
                  <c:v>0.27885854668455123</c:v>
                </c:pt>
                <c:pt idx="2225">
                  <c:v>0.24832521723916723</c:v>
                </c:pt>
                <c:pt idx="2226">
                  <c:v>0.2486325596314225</c:v>
                </c:pt>
                <c:pt idx="2227">
                  <c:v>0.24693386598238765</c:v>
                </c:pt>
                <c:pt idx="2228">
                  <c:v>0.23803157986819845</c:v>
                </c:pt>
                <c:pt idx="2229">
                  <c:v>0.25347086953986109</c:v>
                </c:pt>
                <c:pt idx="2230">
                  <c:v>0.29053580801306356</c:v>
                </c:pt>
                <c:pt idx="2231">
                  <c:v>0.28157738963083934</c:v>
                </c:pt>
                <c:pt idx="2232">
                  <c:v>0.28157738963083934</c:v>
                </c:pt>
                <c:pt idx="2233">
                  <c:v>0.27236251239283837</c:v>
                </c:pt>
                <c:pt idx="2234">
                  <c:v>0.27540444392605123</c:v>
                </c:pt>
                <c:pt idx="2235">
                  <c:v>0.25722021344841672</c:v>
                </c:pt>
                <c:pt idx="2236">
                  <c:v>0.24725185163585461</c:v>
                </c:pt>
                <c:pt idx="2237">
                  <c:v>0.28143669446550401</c:v>
                </c:pt>
                <c:pt idx="2238">
                  <c:v>0.30125998716976743</c:v>
                </c:pt>
                <c:pt idx="2239">
                  <c:v>0.30794832915378789</c:v>
                </c:pt>
                <c:pt idx="2240">
                  <c:v>0.30495174082929966</c:v>
                </c:pt>
                <c:pt idx="2241">
                  <c:v>0.30955983553974442</c:v>
                </c:pt>
                <c:pt idx="2242">
                  <c:v>0.29212763165568312</c:v>
                </c:pt>
                <c:pt idx="2243">
                  <c:v>0.29818320989094294</c:v>
                </c:pt>
                <c:pt idx="2244">
                  <c:v>0.29536478684317946</c:v>
                </c:pt>
                <c:pt idx="2245">
                  <c:v>0.28470096809937617</c:v>
                </c:pt>
                <c:pt idx="2246">
                  <c:v>0.25262013763340541</c:v>
                </c:pt>
                <c:pt idx="2247">
                  <c:v>0.25998090044905831</c:v>
                </c:pt>
                <c:pt idx="2248">
                  <c:v>0.26811483058260932</c:v>
                </c:pt>
                <c:pt idx="2249">
                  <c:v>0.28065536245407352</c:v>
                </c:pt>
                <c:pt idx="2250">
                  <c:v>0.27499708403802425</c:v>
                </c:pt>
                <c:pt idx="2251">
                  <c:v>0.25969090803055916</c:v>
                </c:pt>
                <c:pt idx="2252">
                  <c:v>0.26276447775121015</c:v>
                </c:pt>
                <c:pt idx="2253">
                  <c:v>0.24910363328862206</c:v>
                </c:pt>
                <c:pt idx="2254">
                  <c:v>0.24321003674112074</c:v>
                </c:pt>
                <c:pt idx="2255">
                  <c:v>0.24944815419606914</c:v>
                </c:pt>
                <c:pt idx="2256">
                  <c:v>0.24944815419606914</c:v>
                </c:pt>
                <c:pt idx="2257">
                  <c:v>0.24126815186329975</c:v>
                </c:pt>
                <c:pt idx="2258">
                  <c:v>0.2459934682451741</c:v>
                </c:pt>
                <c:pt idx="2259">
                  <c:v>0.28137954161077738</c:v>
                </c:pt>
                <c:pt idx="2260">
                  <c:v>0.28137954161077738</c:v>
                </c:pt>
                <c:pt idx="2261">
                  <c:v>0.3269421764740188</c:v>
                </c:pt>
                <c:pt idx="2262">
                  <c:v>0.33498935673878805</c:v>
                </c:pt>
                <c:pt idx="2263">
                  <c:v>0.33902125736280397</c:v>
                </c:pt>
                <c:pt idx="2264">
                  <c:v>0.336954715110515</c:v>
                </c:pt>
                <c:pt idx="2265">
                  <c:v>0.34180702163643795</c:v>
                </c:pt>
                <c:pt idx="2266">
                  <c:v>0.36486032542135649</c:v>
                </c:pt>
                <c:pt idx="2267">
                  <c:v>0.36767262494897057</c:v>
                </c:pt>
                <c:pt idx="2268">
                  <c:v>0.36552035341459144</c:v>
                </c:pt>
                <c:pt idx="2269">
                  <c:v>0.37741485391030505</c:v>
                </c:pt>
                <c:pt idx="2270">
                  <c:v>0.37131451565871587</c:v>
                </c:pt>
                <c:pt idx="2271">
                  <c:v>0.37623301452149072</c:v>
                </c:pt>
                <c:pt idx="2272">
                  <c:v>0.39020076398203751</c:v>
                </c:pt>
                <c:pt idx="2273">
                  <c:v>0.40107234501662092</c:v>
                </c:pt>
                <c:pt idx="2274">
                  <c:v>0.39980419315332139</c:v>
                </c:pt>
                <c:pt idx="2275">
                  <c:v>0.38658919927684154</c:v>
                </c:pt>
                <c:pt idx="2276">
                  <c:v>0.40780340584358776</c:v>
                </c:pt>
                <c:pt idx="2277">
                  <c:v>0.42411485974222907</c:v>
                </c:pt>
                <c:pt idx="2278">
                  <c:v>0.42411485974222907</c:v>
                </c:pt>
                <c:pt idx="2279">
                  <c:v>0.39155362454073606</c:v>
                </c:pt>
                <c:pt idx="2280">
                  <c:v>0.39440324838164109</c:v>
                </c:pt>
                <c:pt idx="2281">
                  <c:v>0.41418630081063745</c:v>
                </c:pt>
                <c:pt idx="2282">
                  <c:v>0.41998221263194746</c:v>
                </c:pt>
                <c:pt idx="2283">
                  <c:v>0.42679871114480683</c:v>
                </c:pt>
                <c:pt idx="2284">
                  <c:v>0.43740348165859921</c:v>
                </c:pt>
                <c:pt idx="2285">
                  <c:v>0.43335860500379075</c:v>
                </c:pt>
                <c:pt idx="2286">
                  <c:v>0.37976861841721599</c:v>
                </c:pt>
                <c:pt idx="2287">
                  <c:v>0.37641555374117908</c:v>
                </c:pt>
                <c:pt idx="2288">
                  <c:v>0.39008427130110235</c:v>
                </c:pt>
                <c:pt idx="2289">
                  <c:v>0.37652227794949567</c:v>
                </c:pt>
                <c:pt idx="2290">
                  <c:v>0.4021169883944713</c:v>
                </c:pt>
                <c:pt idx="2291">
                  <c:v>0.39736397037382631</c:v>
                </c:pt>
                <c:pt idx="2292">
                  <c:v>0.42904137750043736</c:v>
                </c:pt>
                <c:pt idx="2293">
                  <c:v>0.42190922610369164</c:v>
                </c:pt>
                <c:pt idx="2294">
                  <c:v>0.40709584767014628</c:v>
                </c:pt>
                <c:pt idx="2295">
                  <c:v>0.42385183997200659</c:v>
                </c:pt>
                <c:pt idx="2296">
                  <c:v>0.40760497463113077</c:v>
                </c:pt>
                <c:pt idx="2297">
                  <c:v>0.41325406776695628</c:v>
                </c:pt>
                <c:pt idx="2298">
                  <c:v>0.42715343791916971</c:v>
                </c:pt>
                <c:pt idx="2299">
                  <c:v>0.41773925468011885</c:v>
                </c:pt>
                <c:pt idx="2300">
                  <c:v>0.42302589374234567</c:v>
                </c:pt>
                <c:pt idx="2301">
                  <c:v>0.41872207966408115</c:v>
                </c:pt>
                <c:pt idx="2302">
                  <c:v>0.39360165043447837</c:v>
                </c:pt>
                <c:pt idx="2303">
                  <c:v>0.3793046888668572</c:v>
                </c:pt>
                <c:pt idx="2304">
                  <c:v>0.37366405202076147</c:v>
                </c:pt>
                <c:pt idx="2305">
                  <c:v>0.37546174257887666</c:v>
                </c:pt>
                <c:pt idx="2306">
                  <c:v>0.39040138216597664</c:v>
                </c:pt>
                <c:pt idx="2307">
                  <c:v>0.42920948270834547</c:v>
                </c:pt>
                <c:pt idx="2308">
                  <c:v>0.42631407826441947</c:v>
                </c:pt>
                <c:pt idx="2309">
                  <c:v>0.44199976672304198</c:v>
                </c:pt>
                <c:pt idx="2310">
                  <c:v>0.43763734180906289</c:v>
                </c:pt>
                <c:pt idx="2311">
                  <c:v>0.44539482125153085</c:v>
                </c:pt>
                <c:pt idx="2312">
                  <c:v>0.45789234268385148</c:v>
                </c:pt>
                <c:pt idx="2313">
                  <c:v>0.45197950078730975</c:v>
                </c:pt>
                <c:pt idx="2314">
                  <c:v>0.42942453490406485</c:v>
                </c:pt>
                <c:pt idx="2315">
                  <c:v>0.41029159619758571</c:v>
                </c:pt>
                <c:pt idx="2316">
                  <c:v>0.3666406660057151</c:v>
                </c:pt>
                <c:pt idx="2317">
                  <c:v>0.36557429871114477</c:v>
                </c:pt>
                <c:pt idx="2318">
                  <c:v>0.38955531579868219</c:v>
                </c:pt>
                <c:pt idx="2319">
                  <c:v>0.33993409925934559</c:v>
                </c:pt>
                <c:pt idx="2320">
                  <c:v>0.37617279990668928</c:v>
                </c:pt>
                <c:pt idx="2321">
                  <c:v>0.39112599871697684</c:v>
                </c:pt>
                <c:pt idx="2322">
                  <c:v>0.4004556190587274</c:v>
                </c:pt>
                <c:pt idx="2323">
                  <c:v>0.39072082580043155</c:v>
                </c:pt>
                <c:pt idx="2324">
                  <c:v>0.37766781361171042</c:v>
                </c:pt>
                <c:pt idx="2325">
                  <c:v>0.40422610369160772</c:v>
                </c:pt>
                <c:pt idx="2326">
                  <c:v>0.41581865632472148</c:v>
                </c:pt>
                <c:pt idx="2327">
                  <c:v>0.41962573628039879</c:v>
                </c:pt>
                <c:pt idx="2328">
                  <c:v>0.40391599113547549</c:v>
                </c:pt>
                <c:pt idx="2329">
                  <c:v>0.39898305826092018</c:v>
                </c:pt>
                <c:pt idx="2330">
                  <c:v>0.38150551116813425</c:v>
                </c:pt>
                <c:pt idx="2331">
                  <c:v>0.35409984253805327</c:v>
                </c:pt>
                <c:pt idx="2332">
                  <c:v>0.35713200559864711</c:v>
                </c:pt>
                <c:pt idx="2333">
                  <c:v>0.37536172508310495</c:v>
                </c:pt>
                <c:pt idx="2334">
                  <c:v>0.36007391963608804</c:v>
                </c:pt>
                <c:pt idx="2335">
                  <c:v>0.3789330495130343</c:v>
                </c:pt>
                <c:pt idx="2336">
                  <c:v>0.37907593164985132</c:v>
                </c:pt>
                <c:pt idx="2337">
                  <c:v>0.39854260220446736</c:v>
                </c:pt>
                <c:pt idx="2338">
                  <c:v>0.38574429929433718</c:v>
                </c:pt>
                <c:pt idx="2339">
                  <c:v>0.40771024085845919</c:v>
                </c:pt>
                <c:pt idx="2340">
                  <c:v>0.40310316673470559</c:v>
                </c:pt>
                <c:pt idx="2341">
                  <c:v>0.40239910771563547</c:v>
                </c:pt>
                <c:pt idx="2342">
                  <c:v>0.40481323263544655</c:v>
                </c:pt>
                <c:pt idx="2343">
                  <c:v>0.39277453782002669</c:v>
                </c:pt>
                <c:pt idx="2344">
                  <c:v>0.39977678311074816</c:v>
                </c:pt>
                <c:pt idx="2345">
                  <c:v>0.38520819968507625</c:v>
                </c:pt>
                <c:pt idx="2346">
                  <c:v>0.37616973814661447</c:v>
                </c:pt>
                <c:pt idx="2347">
                  <c:v>0.39378039890359839</c:v>
                </c:pt>
                <c:pt idx="2348">
                  <c:v>0.38228042806321816</c:v>
                </c:pt>
                <c:pt idx="2349">
                  <c:v>0.37425730448474948</c:v>
                </c:pt>
                <c:pt idx="2350">
                  <c:v>0.33735551408409625</c:v>
                </c:pt>
                <c:pt idx="2351">
                  <c:v>0.34269026651892465</c:v>
                </c:pt>
                <c:pt idx="2352">
                  <c:v>0.33585233568554274</c:v>
                </c:pt>
                <c:pt idx="2353">
                  <c:v>0.31253965708287157</c:v>
                </c:pt>
                <c:pt idx="2354">
                  <c:v>0.31207689391730331</c:v>
                </c:pt>
                <c:pt idx="2355">
                  <c:v>0.34055796932408011</c:v>
                </c:pt>
                <c:pt idx="2356">
                  <c:v>0.37756794191403742</c:v>
                </c:pt>
                <c:pt idx="2357">
                  <c:v>0.37576048288330322</c:v>
                </c:pt>
                <c:pt idx="2358">
                  <c:v>0.36919038315740371</c:v>
                </c:pt>
                <c:pt idx="2359">
                  <c:v>0.3650755234151748</c:v>
                </c:pt>
                <c:pt idx="2360">
                  <c:v>0.38310272934040945</c:v>
                </c:pt>
                <c:pt idx="2361">
                  <c:v>0.40538811453898638</c:v>
                </c:pt>
                <c:pt idx="2362">
                  <c:v>0.40792193969790635</c:v>
                </c:pt>
                <c:pt idx="2363">
                  <c:v>0.42090978013646696</c:v>
                </c:pt>
                <c:pt idx="2364">
                  <c:v>0.41468361812561971</c:v>
                </c:pt>
                <c:pt idx="2365">
                  <c:v>0.41454015279640744</c:v>
                </c:pt>
                <c:pt idx="2366">
                  <c:v>0.41978596839097215</c:v>
                </c:pt>
                <c:pt idx="2367">
                  <c:v>0.39964352364845168</c:v>
                </c:pt>
                <c:pt idx="2368">
                  <c:v>0.41722823234385031</c:v>
                </c:pt>
                <c:pt idx="2369">
                  <c:v>0.42621537295153655</c:v>
                </c:pt>
                <c:pt idx="2370">
                  <c:v>0.42104580976264083</c:v>
                </c:pt>
                <c:pt idx="2371">
                  <c:v>0.44281798565346708</c:v>
                </c:pt>
                <c:pt idx="2372">
                  <c:v>0.43349973756342219</c:v>
                </c:pt>
                <c:pt idx="2373">
                  <c:v>0.44010176707295723</c:v>
                </c:pt>
                <c:pt idx="2374">
                  <c:v>0.42940543535312292</c:v>
                </c:pt>
                <c:pt idx="2375">
                  <c:v>0.42332842479734056</c:v>
                </c:pt>
                <c:pt idx="2376">
                  <c:v>0.44929710736571993</c:v>
                </c:pt>
                <c:pt idx="2377">
                  <c:v>0.46240464804338965</c:v>
                </c:pt>
                <c:pt idx="2378">
                  <c:v>0.48732489648334987</c:v>
                </c:pt>
                <c:pt idx="2379">
                  <c:v>0.48804936723625136</c:v>
                </c:pt>
                <c:pt idx="2380">
                  <c:v>0.45933618125619646</c:v>
                </c:pt>
                <c:pt idx="2381">
                  <c:v>0.46802108240508544</c:v>
                </c:pt>
                <c:pt idx="2382">
                  <c:v>0.4685363328862191</c:v>
                </c:pt>
                <c:pt idx="2383">
                  <c:v>0.47208258004315629</c:v>
                </c:pt>
                <c:pt idx="2384">
                  <c:v>0.47751326762698998</c:v>
                </c:pt>
                <c:pt idx="2385">
                  <c:v>0.46680425147256077</c:v>
                </c:pt>
                <c:pt idx="2386">
                  <c:v>0.48776914329037147</c:v>
                </c:pt>
                <c:pt idx="2387">
                  <c:v>0.51099565521665591</c:v>
                </c:pt>
                <c:pt idx="2388">
                  <c:v>0.51760468303493323</c:v>
                </c:pt>
                <c:pt idx="2389">
                  <c:v>0.52403073423922564</c:v>
                </c:pt>
                <c:pt idx="2390">
                  <c:v>0.52403073423922564</c:v>
                </c:pt>
                <c:pt idx="2391">
                  <c:v>0.54279261678427715</c:v>
                </c:pt>
                <c:pt idx="2392">
                  <c:v>0.53301510468303492</c:v>
                </c:pt>
                <c:pt idx="2393">
                  <c:v>0.51492957951828311</c:v>
                </c:pt>
                <c:pt idx="2394">
                  <c:v>0.51342348515775349</c:v>
                </c:pt>
                <c:pt idx="2395">
                  <c:v>0.51302574794424682</c:v>
                </c:pt>
                <c:pt idx="2396">
                  <c:v>0.51419388231177465</c:v>
                </c:pt>
                <c:pt idx="2397">
                  <c:v>0.52674797340642665</c:v>
                </c:pt>
                <c:pt idx="2398">
                  <c:v>0.50830947104449753</c:v>
                </c:pt>
                <c:pt idx="2399">
                  <c:v>0.51556336385373536</c:v>
                </c:pt>
                <c:pt idx="2400">
                  <c:v>0.51198868606753356</c:v>
                </c:pt>
                <c:pt idx="2401">
                  <c:v>0.51804309791800307</c:v>
                </c:pt>
                <c:pt idx="2402">
                  <c:v>0.49668425963725427</c:v>
                </c:pt>
                <c:pt idx="2403">
                  <c:v>0.49908045139091373</c:v>
                </c:pt>
                <c:pt idx="2404">
                  <c:v>0.50875707120779157</c:v>
                </c:pt>
                <c:pt idx="2405">
                  <c:v>0.50074007114947205</c:v>
                </c:pt>
                <c:pt idx="2406">
                  <c:v>0.4844014988044556</c:v>
                </c:pt>
                <c:pt idx="2407">
                  <c:v>0.48897678894267216</c:v>
                </c:pt>
                <c:pt idx="2408">
                  <c:v>0.49696273400594837</c:v>
                </c:pt>
                <c:pt idx="2409">
                  <c:v>0.45940616434361692</c:v>
                </c:pt>
                <c:pt idx="2410">
                  <c:v>0.48952717676561508</c:v>
                </c:pt>
                <c:pt idx="2411">
                  <c:v>0.49854741354172738</c:v>
                </c:pt>
                <c:pt idx="2412">
                  <c:v>0.51798025893742339</c:v>
                </c:pt>
                <c:pt idx="2413">
                  <c:v>0.5162442409750978</c:v>
                </c:pt>
                <c:pt idx="2414">
                  <c:v>0.48590453140491041</c:v>
                </c:pt>
                <c:pt idx="2415">
                  <c:v>0.50608663323030267</c:v>
                </c:pt>
                <c:pt idx="2416">
                  <c:v>0.46174272467487021</c:v>
                </c:pt>
                <c:pt idx="2417">
                  <c:v>0.44423091502886813</c:v>
                </c:pt>
                <c:pt idx="2418">
                  <c:v>0.45514929725316389</c:v>
                </c:pt>
                <c:pt idx="2419">
                  <c:v>0.45023429754475996</c:v>
                </c:pt>
                <c:pt idx="2420">
                  <c:v>0.44664154079430807</c:v>
                </c:pt>
                <c:pt idx="2421">
                  <c:v>0.4755044614218229</c:v>
                </c:pt>
                <c:pt idx="2422">
                  <c:v>0.45814544818335556</c:v>
                </c:pt>
                <c:pt idx="2423">
                  <c:v>0.42397343558639999</c:v>
                </c:pt>
                <c:pt idx="2424">
                  <c:v>0.40592523473493913</c:v>
                </c:pt>
                <c:pt idx="2425">
                  <c:v>0.41826835598063794</c:v>
                </c:pt>
                <c:pt idx="2426">
                  <c:v>0.43164299877529588</c:v>
                </c:pt>
                <c:pt idx="2427">
                  <c:v>0.46562707762290767</c:v>
                </c:pt>
                <c:pt idx="2428">
                  <c:v>0.4745233860150464</c:v>
                </c:pt>
                <c:pt idx="2429">
                  <c:v>0.46710415816177764</c:v>
                </c:pt>
                <c:pt idx="2430">
                  <c:v>0.45332755000874791</c:v>
                </c:pt>
                <c:pt idx="2431">
                  <c:v>0.47548973581384502</c:v>
                </c:pt>
                <c:pt idx="2432">
                  <c:v>0.49068350148714068</c:v>
                </c:pt>
                <c:pt idx="2433">
                  <c:v>0.50077899924184988</c:v>
                </c:pt>
                <c:pt idx="2434">
                  <c:v>0.50435338543185382</c:v>
                </c:pt>
                <c:pt idx="2435">
                  <c:v>0.50217968157695214</c:v>
                </c:pt>
                <c:pt idx="2436">
                  <c:v>0.50821718084796186</c:v>
                </c:pt>
                <c:pt idx="2437">
                  <c:v>0.52170802472735756</c:v>
                </c:pt>
                <c:pt idx="2438">
                  <c:v>0.509027526681052</c:v>
                </c:pt>
                <c:pt idx="2439">
                  <c:v>0.51164066600571534</c:v>
                </c:pt>
                <c:pt idx="2440">
                  <c:v>0.52529392896716631</c:v>
                </c:pt>
                <c:pt idx="2441">
                  <c:v>0.52405566571411888</c:v>
                </c:pt>
                <c:pt idx="2442">
                  <c:v>0.52124511576369059</c:v>
                </c:pt>
                <c:pt idx="2443">
                  <c:v>0.52821776404035692</c:v>
                </c:pt>
                <c:pt idx="2444">
                  <c:v>0.52559952178223601</c:v>
                </c:pt>
                <c:pt idx="2445">
                  <c:v>0.51448737388464449</c:v>
                </c:pt>
                <c:pt idx="2446">
                  <c:v>0.52331282440076965</c:v>
                </c:pt>
                <c:pt idx="2447">
                  <c:v>0.53553682859975504</c:v>
                </c:pt>
                <c:pt idx="2448">
                  <c:v>0.53201186796524169</c:v>
                </c:pt>
                <c:pt idx="2449">
                  <c:v>0.52716685134425867</c:v>
                </c:pt>
                <c:pt idx="2450">
                  <c:v>0.51707878929258744</c:v>
                </c:pt>
                <c:pt idx="2451">
                  <c:v>0.47301918702980106</c:v>
                </c:pt>
                <c:pt idx="2452">
                  <c:v>0.48008456289729962</c:v>
                </c:pt>
                <c:pt idx="2453">
                  <c:v>0.49517874846912013</c:v>
                </c:pt>
                <c:pt idx="2454">
                  <c:v>0.4663318656324722</c:v>
                </c:pt>
                <c:pt idx="2455">
                  <c:v>0.45770980346416268</c:v>
                </c:pt>
                <c:pt idx="2456">
                  <c:v>0.47618796290896359</c:v>
                </c:pt>
                <c:pt idx="2457">
                  <c:v>0.48447439785385216</c:v>
                </c:pt>
                <c:pt idx="2458">
                  <c:v>0.51384965300052476</c:v>
                </c:pt>
                <c:pt idx="2459">
                  <c:v>0.52069720650842721</c:v>
                </c:pt>
                <c:pt idx="2460">
                  <c:v>0.52343791916953397</c:v>
                </c:pt>
                <c:pt idx="2461">
                  <c:v>0.5370443809412726</c:v>
                </c:pt>
                <c:pt idx="2462">
                  <c:v>0.53110996092610963</c:v>
                </c:pt>
                <c:pt idx="2463">
                  <c:v>0.52692730506794194</c:v>
                </c:pt>
                <c:pt idx="2464">
                  <c:v>0.54578468536770286</c:v>
                </c:pt>
                <c:pt idx="2465">
                  <c:v>0.56559616842596383</c:v>
                </c:pt>
                <c:pt idx="2466">
                  <c:v>0.56796509593514899</c:v>
                </c:pt>
                <c:pt idx="2467">
                  <c:v>0.55983772671604348</c:v>
                </c:pt>
                <c:pt idx="2468">
                  <c:v>0.56534335452265716</c:v>
                </c:pt>
                <c:pt idx="2469">
                  <c:v>0.57734676619816883</c:v>
                </c:pt>
                <c:pt idx="2470">
                  <c:v>0.56814982212631948</c:v>
                </c:pt>
                <c:pt idx="2471">
                  <c:v>0.5805613226803521</c:v>
                </c:pt>
                <c:pt idx="2472">
                  <c:v>0.56324473668863351</c:v>
                </c:pt>
                <c:pt idx="2473">
                  <c:v>0.57747171516883422</c:v>
                </c:pt>
                <c:pt idx="2474">
                  <c:v>0.58598195019536958</c:v>
                </c:pt>
                <c:pt idx="2475">
                  <c:v>0.58510264186155014</c:v>
                </c:pt>
                <c:pt idx="2476">
                  <c:v>0.57987140607686483</c:v>
                </c:pt>
                <c:pt idx="2477">
                  <c:v>0.59766387706304314</c:v>
                </c:pt>
                <c:pt idx="2478">
                  <c:v>0.56921006590074064</c:v>
                </c:pt>
                <c:pt idx="2479">
                  <c:v>0.57997667230419325</c:v>
                </c:pt>
                <c:pt idx="2480">
                  <c:v>0.55641088820201778</c:v>
                </c:pt>
                <c:pt idx="2481">
                  <c:v>0.54633390680585525</c:v>
                </c:pt>
                <c:pt idx="2482">
                  <c:v>0.55357905172916544</c:v>
                </c:pt>
                <c:pt idx="2483">
                  <c:v>0.54938546101358843</c:v>
                </c:pt>
                <c:pt idx="2484">
                  <c:v>0.54347961742578876</c:v>
                </c:pt>
                <c:pt idx="2485">
                  <c:v>0.54347961742578876</c:v>
                </c:pt>
                <c:pt idx="2486">
                  <c:v>0.56728188604420593</c:v>
                </c:pt>
                <c:pt idx="2487">
                  <c:v>0.58471277774537822</c:v>
                </c:pt>
                <c:pt idx="2488">
                  <c:v>0.58080028576427356</c:v>
                </c:pt>
                <c:pt idx="2489">
                  <c:v>0.56090569778970067</c:v>
                </c:pt>
                <c:pt idx="2490">
                  <c:v>0.5703585175249315</c:v>
                </c:pt>
                <c:pt idx="2491">
                  <c:v>0.57884892401003096</c:v>
                </c:pt>
                <c:pt idx="2492">
                  <c:v>0.57802064501078898</c:v>
                </c:pt>
                <c:pt idx="2493">
                  <c:v>0.58814705196244232</c:v>
                </c:pt>
                <c:pt idx="2494">
                  <c:v>0.58855805680293938</c:v>
                </c:pt>
                <c:pt idx="2495">
                  <c:v>0.60816658890768061</c:v>
                </c:pt>
                <c:pt idx="2496">
                  <c:v>0.61285166501428834</c:v>
                </c:pt>
                <c:pt idx="2497">
                  <c:v>0.62019230769230771</c:v>
                </c:pt>
                <c:pt idx="2498">
                  <c:v>0.61802691432903711</c:v>
                </c:pt>
                <c:pt idx="2499">
                  <c:v>0.61357686475768358</c:v>
                </c:pt>
                <c:pt idx="2500">
                  <c:v>0.61783212806904997</c:v>
                </c:pt>
                <c:pt idx="2501">
                  <c:v>0.63585087770455484</c:v>
                </c:pt>
                <c:pt idx="2502">
                  <c:v>0.64117425788767712</c:v>
                </c:pt>
                <c:pt idx="2503">
                  <c:v>0.6314229894442176</c:v>
                </c:pt>
                <c:pt idx="2504">
                  <c:v>0.64191491222954467</c:v>
                </c:pt>
                <c:pt idx="2505">
                  <c:v>0.66668586341634106</c:v>
                </c:pt>
                <c:pt idx="2506">
                  <c:v>0.67859173616376034</c:v>
                </c:pt>
                <c:pt idx="2507">
                  <c:v>0.67844345949728813</c:v>
                </c:pt>
                <c:pt idx="2508">
                  <c:v>0.68926474018778783</c:v>
                </c:pt>
                <c:pt idx="2509">
                  <c:v>0.68926474018778783</c:v>
                </c:pt>
                <c:pt idx="2510">
                  <c:v>0.70880037324313294</c:v>
                </c:pt>
                <c:pt idx="2511">
                  <c:v>0.69904327287572166</c:v>
                </c:pt>
                <c:pt idx="2512">
                  <c:v>0.68608707062459895</c:v>
                </c:pt>
                <c:pt idx="2513">
                  <c:v>0.68608707062459895</c:v>
                </c:pt>
                <c:pt idx="2514">
                  <c:v>0.72877325479675759</c:v>
                </c:pt>
                <c:pt idx="2515">
                  <c:v>0.7161407243249549</c:v>
                </c:pt>
                <c:pt idx="2516">
                  <c:v>0.70405785268560095</c:v>
                </c:pt>
                <c:pt idx="2517">
                  <c:v>0.70090890534787431</c:v>
                </c:pt>
                <c:pt idx="2518">
                  <c:v>0.69485959643086259</c:v>
                </c:pt>
                <c:pt idx="2519">
                  <c:v>0.69048681985186922</c:v>
                </c:pt>
                <c:pt idx="2520">
                  <c:v>0.68401790400653173</c:v>
                </c:pt>
                <c:pt idx="2521">
                  <c:v>0.71058027643319521</c:v>
                </c:pt>
                <c:pt idx="2522">
                  <c:v>0.71505802764331938</c:v>
                </c:pt>
                <c:pt idx="2523">
                  <c:v>0.69729909021986369</c:v>
                </c:pt>
                <c:pt idx="2524">
                  <c:v>0.7015251939114715</c:v>
                </c:pt>
                <c:pt idx="2525">
                  <c:v>0.72739108882020176</c:v>
                </c:pt>
                <c:pt idx="2526">
                  <c:v>0.73297996734122584</c:v>
                </c:pt>
                <c:pt idx="2527">
                  <c:v>0.70621741412491978</c:v>
                </c:pt>
                <c:pt idx="2528">
                  <c:v>0.72612352014929726</c:v>
                </c:pt>
                <c:pt idx="2529">
                  <c:v>0.74269012072082585</c:v>
                </c:pt>
                <c:pt idx="2530">
                  <c:v>0.72590482300110803</c:v>
                </c:pt>
                <c:pt idx="2531">
                  <c:v>0.66912346183005766</c:v>
                </c:pt>
                <c:pt idx="2532">
                  <c:v>0.6982413833323613</c:v>
                </c:pt>
                <c:pt idx="2533">
                  <c:v>0.68228903015104669</c:v>
                </c:pt>
                <c:pt idx="2534">
                  <c:v>0.6843768589257595</c:v>
                </c:pt>
                <c:pt idx="2535">
                  <c:v>0.65860748235843025</c:v>
                </c:pt>
                <c:pt idx="2536">
                  <c:v>0.67127208841196717</c:v>
                </c:pt>
                <c:pt idx="2537">
                  <c:v>0.68479486207499862</c:v>
                </c:pt>
                <c:pt idx="2538">
                  <c:v>0.69167011722167149</c:v>
                </c:pt>
                <c:pt idx="2539">
                  <c:v>0.67944786259987167</c:v>
                </c:pt>
                <c:pt idx="2540">
                  <c:v>0.65874919811045651</c:v>
                </c:pt>
                <c:pt idx="2541">
                  <c:v>0.64125357205342048</c:v>
                </c:pt>
                <c:pt idx="2542">
                  <c:v>0.68208155945646465</c:v>
                </c:pt>
                <c:pt idx="2543">
                  <c:v>0.70108663323030274</c:v>
                </c:pt>
                <c:pt idx="2544">
                  <c:v>0.68633580218113943</c:v>
                </c:pt>
                <c:pt idx="2545">
                  <c:v>0.66764900565696639</c:v>
                </c:pt>
                <c:pt idx="2546">
                  <c:v>0.68118446375459274</c:v>
                </c:pt>
                <c:pt idx="2547">
                  <c:v>0.67634702863474661</c:v>
                </c:pt>
                <c:pt idx="2548">
                  <c:v>0.69880430979180019</c:v>
                </c:pt>
                <c:pt idx="2549">
                  <c:v>0.67064559398145462</c:v>
                </c:pt>
                <c:pt idx="2550">
                  <c:v>0.65745349040648504</c:v>
                </c:pt>
                <c:pt idx="2551">
                  <c:v>0.54135256896250072</c:v>
                </c:pt>
                <c:pt idx="2552">
                  <c:v>0.50148043389514196</c:v>
                </c:pt>
                <c:pt idx="2553">
                  <c:v>0.51880168542602223</c:v>
                </c:pt>
                <c:pt idx="2554">
                  <c:v>0.55457820610019248</c:v>
                </c:pt>
                <c:pt idx="2555">
                  <c:v>0.53871143640286934</c:v>
                </c:pt>
                <c:pt idx="2556">
                  <c:v>0.56330874205400372</c:v>
                </c:pt>
                <c:pt idx="2557">
                  <c:v>0.49054120254271893</c:v>
                </c:pt>
                <c:pt idx="2558">
                  <c:v>0.42877427538344914</c:v>
                </c:pt>
                <c:pt idx="2559">
                  <c:v>0.2548434128418966</c:v>
                </c:pt>
                <c:pt idx="2560">
                  <c:v>0.34446944071849295</c:v>
                </c:pt>
                <c:pt idx="2561">
                  <c:v>0.24177888260337088</c:v>
                </c:pt>
                <c:pt idx="2562">
                  <c:v>5.8239487957077118E-2</c:v>
                </c:pt>
                <c:pt idx="2563">
                  <c:v>0.20542820901615455</c:v>
                </c:pt>
                <c:pt idx="2564">
                  <c:v>3.7616638479034181E-2</c:v>
                </c:pt>
                <c:pt idx="2565">
                  <c:v>8.7905172916545204E-2</c:v>
                </c:pt>
                <c:pt idx="2566">
                  <c:v>-2.468434711611367E-2</c:v>
                </c:pt>
                <c:pt idx="2567">
                  <c:v>-3.7353472910712782E-3</c:v>
                </c:pt>
                <c:pt idx="2568">
                  <c:v>-2.214148247506853E-2</c:v>
                </c:pt>
                <c:pt idx="2569">
                  <c:v>-7.3167026301977023E-2</c:v>
                </c:pt>
                <c:pt idx="2570">
                  <c:v>1.6639937015221262E-2</c:v>
                </c:pt>
                <c:pt idx="2571">
                  <c:v>9.2837959993001817E-2</c:v>
                </c:pt>
                <c:pt idx="2572">
                  <c:v>0.13299206858342583</c:v>
                </c:pt>
                <c:pt idx="2573">
                  <c:v>7.0577652067417063E-2</c:v>
                </c:pt>
                <c:pt idx="2574">
                  <c:v>8.822942788826027E-2</c:v>
                </c:pt>
                <c:pt idx="2575">
                  <c:v>6.4614218230594211E-2</c:v>
                </c:pt>
                <c:pt idx="2576">
                  <c:v>3.468099375984135E-2</c:v>
                </c:pt>
                <c:pt idx="2577">
                  <c:v>5.3441709920102776E-2</c:v>
                </c:pt>
                <c:pt idx="2578">
                  <c:v>1.3844404268968269E-2</c:v>
                </c:pt>
                <c:pt idx="2579">
                  <c:v>7.9969965591648595E-2</c:v>
                </c:pt>
                <c:pt idx="2580">
                  <c:v>0.11328643494488833</c:v>
                </c:pt>
                <c:pt idx="2581">
                  <c:v>0.14633201143057084</c:v>
                </c:pt>
                <c:pt idx="2582">
                  <c:v>0.13258791625357214</c:v>
                </c:pt>
                <c:pt idx="2583">
                  <c:v>0.14941126727707488</c:v>
                </c:pt>
                <c:pt idx="2584">
                  <c:v>0.16519449466378955</c:v>
                </c:pt>
                <c:pt idx="2585">
                  <c:v>0.14934769930600122</c:v>
                </c:pt>
                <c:pt idx="2586">
                  <c:v>0.1344819793549894</c:v>
                </c:pt>
                <c:pt idx="2587">
                  <c:v>0.15166341050912679</c:v>
                </c:pt>
                <c:pt idx="2588">
                  <c:v>0.15140782644194317</c:v>
                </c:pt>
                <c:pt idx="2589">
                  <c:v>0.17640330670088056</c:v>
                </c:pt>
                <c:pt idx="2590">
                  <c:v>0.16162156645477355</c:v>
                </c:pt>
                <c:pt idx="2591">
                  <c:v>9.8305971890126465E-2</c:v>
                </c:pt>
                <c:pt idx="2592">
                  <c:v>0.14070391322097175</c:v>
                </c:pt>
                <c:pt idx="2593">
                  <c:v>0.18551685426022035</c:v>
                </c:pt>
                <c:pt idx="2594">
                  <c:v>0.21261445150755232</c:v>
                </c:pt>
                <c:pt idx="2595">
                  <c:v>0.17376057036216253</c:v>
                </c:pt>
                <c:pt idx="2596">
                  <c:v>0.15000029159619754</c:v>
                </c:pt>
                <c:pt idx="2597">
                  <c:v>0.15866886335802177</c:v>
                </c:pt>
                <c:pt idx="2598">
                  <c:v>0.15273342275616719</c:v>
                </c:pt>
                <c:pt idx="2599">
                  <c:v>0.13895389864116181</c:v>
                </c:pt>
                <c:pt idx="2600">
                  <c:v>0.17022438327404221</c:v>
                </c:pt>
                <c:pt idx="2601">
                  <c:v>0.15274683618125628</c:v>
                </c:pt>
                <c:pt idx="2602">
                  <c:v>0.13535822592873381</c:v>
                </c:pt>
                <c:pt idx="2603">
                  <c:v>0.13390388989327584</c:v>
                </c:pt>
                <c:pt idx="2604">
                  <c:v>0.15196258820784969</c:v>
                </c:pt>
                <c:pt idx="2605">
                  <c:v>0.13076077447950074</c:v>
                </c:pt>
                <c:pt idx="2606">
                  <c:v>0.18379731148305822</c:v>
                </c:pt>
                <c:pt idx="2607">
                  <c:v>0.17720811220621702</c:v>
                </c:pt>
                <c:pt idx="2608">
                  <c:v>0.18562212048754878</c:v>
                </c:pt>
                <c:pt idx="2609">
                  <c:v>0.2105191870298011</c:v>
                </c:pt>
                <c:pt idx="2610">
                  <c:v>0.19806977897008227</c:v>
                </c:pt>
                <c:pt idx="2611">
                  <c:v>0.2489572519974339</c:v>
                </c:pt>
                <c:pt idx="2612">
                  <c:v>0.2461204583892227</c:v>
                </c:pt>
                <c:pt idx="2613">
                  <c:v>0.28223960459555597</c:v>
                </c:pt>
                <c:pt idx="2614">
                  <c:v>0.26770120137633402</c:v>
                </c:pt>
                <c:pt idx="2615">
                  <c:v>0.274313145156587</c:v>
                </c:pt>
                <c:pt idx="2616">
                  <c:v>0.29206420948270839</c:v>
                </c:pt>
                <c:pt idx="2617">
                  <c:v>0.32743891059660579</c:v>
                </c:pt>
                <c:pt idx="2618">
                  <c:v>0.35595351956610477</c:v>
                </c:pt>
                <c:pt idx="2619">
                  <c:v>0.36800329503703266</c:v>
                </c:pt>
                <c:pt idx="2620">
                  <c:v>0.37979034233393594</c:v>
                </c:pt>
                <c:pt idx="2621">
                  <c:v>0.4236407243249547</c:v>
                </c:pt>
                <c:pt idx="2622">
                  <c:v>0.41054630547617665</c:v>
                </c:pt>
                <c:pt idx="2623">
                  <c:v>0.38050358663323025</c:v>
                </c:pt>
                <c:pt idx="2624">
                  <c:v>0.35293739429637849</c:v>
                </c:pt>
                <c:pt idx="2625">
                  <c:v>0.34681751909955105</c:v>
                </c:pt>
                <c:pt idx="2626">
                  <c:v>0.36366667638653993</c:v>
                </c:pt>
                <c:pt idx="2627">
                  <c:v>0.3930613226803521</c:v>
                </c:pt>
                <c:pt idx="2628">
                  <c:v>0.4014877238000818</c:v>
                </c:pt>
                <c:pt idx="2629">
                  <c:v>0.40800285764273636</c:v>
                </c:pt>
                <c:pt idx="2630">
                  <c:v>0.38998017145856423</c:v>
                </c:pt>
                <c:pt idx="2631">
                  <c:v>0.39929958593339943</c:v>
                </c:pt>
                <c:pt idx="2632">
                  <c:v>0.3760039657082872</c:v>
                </c:pt>
                <c:pt idx="2633">
                  <c:v>0.39941520382574214</c:v>
                </c:pt>
                <c:pt idx="2634">
                  <c:v>0.36808902431912305</c:v>
                </c:pt>
                <c:pt idx="2635">
                  <c:v>0.39580320172624961</c:v>
                </c:pt>
                <c:pt idx="2636">
                  <c:v>0.3858957835189829</c:v>
                </c:pt>
                <c:pt idx="2637">
                  <c:v>0.40262436577827021</c:v>
                </c:pt>
                <c:pt idx="2638">
                  <c:v>0.40308742054003632</c:v>
                </c:pt>
                <c:pt idx="2639">
                  <c:v>0.41081311599696746</c:v>
                </c:pt>
                <c:pt idx="2640">
                  <c:v>0.44248498279582438</c:v>
                </c:pt>
                <c:pt idx="2641">
                  <c:v>0.42533737680060635</c:v>
                </c:pt>
                <c:pt idx="2642">
                  <c:v>0.45462588207849786</c:v>
                </c:pt>
                <c:pt idx="2643">
                  <c:v>0.4457387589665831</c:v>
                </c:pt>
                <c:pt idx="2644">
                  <c:v>0.4584450632763748</c:v>
                </c:pt>
                <c:pt idx="2645">
                  <c:v>0.43898437044380945</c:v>
                </c:pt>
                <c:pt idx="2646">
                  <c:v>0.46439945763107238</c:v>
                </c:pt>
                <c:pt idx="2647">
                  <c:v>0.48408672070916192</c:v>
                </c:pt>
                <c:pt idx="2648">
                  <c:v>0.46604755933982633</c:v>
                </c:pt>
                <c:pt idx="2649">
                  <c:v>0.50009112381174559</c:v>
                </c:pt>
                <c:pt idx="2650">
                  <c:v>0.52251662098326235</c:v>
                </c:pt>
                <c:pt idx="2651">
                  <c:v>0.52081617775704214</c:v>
                </c:pt>
                <c:pt idx="2652">
                  <c:v>0.52052210299177704</c:v>
                </c:pt>
                <c:pt idx="2653">
                  <c:v>0.49141701172216701</c:v>
                </c:pt>
                <c:pt idx="2654">
                  <c:v>0.49270397154021106</c:v>
                </c:pt>
                <c:pt idx="2655">
                  <c:v>0.52325596314224065</c:v>
                </c:pt>
                <c:pt idx="2656">
                  <c:v>0.51789044730856726</c:v>
                </c:pt>
                <c:pt idx="2657">
                  <c:v>0.53970330086895668</c:v>
                </c:pt>
                <c:pt idx="2658">
                  <c:v>0.53100688167026289</c:v>
                </c:pt>
                <c:pt idx="2659">
                  <c:v>0.50044089345074938</c:v>
                </c:pt>
                <c:pt idx="2660">
                  <c:v>0.49924126669388236</c:v>
                </c:pt>
                <c:pt idx="2661">
                  <c:v>0.47570814136583661</c:v>
                </c:pt>
                <c:pt idx="2662">
                  <c:v>0.4988301160552866</c:v>
                </c:pt>
                <c:pt idx="2663">
                  <c:v>0.51813203475826675</c:v>
                </c:pt>
                <c:pt idx="2664">
                  <c:v>0.49844797923835071</c:v>
                </c:pt>
                <c:pt idx="2665">
                  <c:v>0.50820085146089689</c:v>
                </c:pt>
                <c:pt idx="2666">
                  <c:v>0.48968332652942204</c:v>
                </c:pt>
                <c:pt idx="2667">
                  <c:v>0.48885796349215593</c:v>
                </c:pt>
                <c:pt idx="2668">
                  <c:v>0.46469644835831359</c:v>
                </c:pt>
                <c:pt idx="2669">
                  <c:v>0.47771403160902781</c:v>
                </c:pt>
                <c:pt idx="2670">
                  <c:v>0.45208214264885993</c:v>
                </c:pt>
                <c:pt idx="2671">
                  <c:v>0.48809339826208675</c:v>
                </c:pt>
                <c:pt idx="2672">
                  <c:v>0.47042806321805575</c:v>
                </c:pt>
                <c:pt idx="2673">
                  <c:v>0.47938225345541485</c:v>
                </c:pt>
                <c:pt idx="2674">
                  <c:v>0.48016110689916602</c:v>
                </c:pt>
                <c:pt idx="2675">
                  <c:v>0.49148466204000685</c:v>
                </c:pt>
                <c:pt idx="2676">
                  <c:v>0.48885577652067425</c:v>
                </c:pt>
                <c:pt idx="2677">
                  <c:v>0.46712734005948575</c:v>
                </c:pt>
                <c:pt idx="2678">
                  <c:v>0.46707354056103112</c:v>
                </c:pt>
                <c:pt idx="2679">
                  <c:v>0.48922449991252104</c:v>
                </c:pt>
                <c:pt idx="2680">
                  <c:v>0.44878331486557399</c:v>
                </c:pt>
                <c:pt idx="2681">
                  <c:v>0.48958491281273675</c:v>
                </c:pt>
                <c:pt idx="2682">
                  <c:v>0.48584489998250424</c:v>
                </c:pt>
                <c:pt idx="2683">
                  <c:v>0.46849827958243417</c:v>
                </c:pt>
                <c:pt idx="2684">
                  <c:v>0.47608517524931471</c:v>
                </c:pt>
                <c:pt idx="2685">
                  <c:v>0.45871624774012942</c:v>
                </c:pt>
                <c:pt idx="2686">
                  <c:v>0.47681883128244018</c:v>
                </c:pt>
                <c:pt idx="2687">
                  <c:v>0.44098953169650668</c:v>
                </c:pt>
                <c:pt idx="2688">
                  <c:v>0.43411704671371076</c:v>
                </c:pt>
                <c:pt idx="2689">
                  <c:v>0.46198343733597724</c:v>
                </c:pt>
                <c:pt idx="2690">
                  <c:v>0.46232445908905362</c:v>
                </c:pt>
                <c:pt idx="2691">
                  <c:v>0.45325246398786945</c:v>
                </c:pt>
                <c:pt idx="2692">
                  <c:v>0.45940733072840723</c:v>
                </c:pt>
                <c:pt idx="2693">
                  <c:v>0.43304528488948524</c:v>
                </c:pt>
                <c:pt idx="2694">
                  <c:v>0.41410625765440012</c:v>
                </c:pt>
                <c:pt idx="2695">
                  <c:v>0.41852131568204332</c:v>
                </c:pt>
                <c:pt idx="2696">
                  <c:v>0.39579547442701357</c:v>
                </c:pt>
                <c:pt idx="2697">
                  <c:v>0.41441753659532288</c:v>
                </c:pt>
                <c:pt idx="2698">
                  <c:v>0.41423251880795475</c:v>
                </c:pt>
                <c:pt idx="2699">
                  <c:v>0.38021767656149752</c:v>
                </c:pt>
                <c:pt idx="2700">
                  <c:v>0.36438371143640302</c:v>
                </c:pt>
                <c:pt idx="2701">
                  <c:v>0.379299294337202</c:v>
                </c:pt>
                <c:pt idx="2702">
                  <c:v>0.39205866915495435</c:v>
                </c:pt>
                <c:pt idx="2703">
                  <c:v>0.37073074007114948</c:v>
                </c:pt>
                <c:pt idx="2704">
                  <c:v>0.40096212165393363</c:v>
                </c:pt>
                <c:pt idx="2705">
                  <c:v>0.39404895900157455</c:v>
                </c:pt>
                <c:pt idx="2706">
                  <c:v>0.39275470927859102</c:v>
                </c:pt>
                <c:pt idx="2707">
                  <c:v>0.42765104683034938</c:v>
                </c:pt>
                <c:pt idx="2708">
                  <c:v>0.42128812620283429</c:v>
                </c:pt>
                <c:pt idx="2709">
                  <c:v>0.4361523881728584</c:v>
                </c:pt>
                <c:pt idx="2710">
                  <c:v>0.44827710386656539</c:v>
                </c:pt>
                <c:pt idx="2711">
                  <c:v>0.44418936257071207</c:v>
                </c:pt>
                <c:pt idx="2712">
                  <c:v>0.43332827899924187</c:v>
                </c:pt>
                <c:pt idx="2713">
                  <c:v>0.43840978013646703</c:v>
                </c:pt>
                <c:pt idx="2714">
                  <c:v>0.46585160669504866</c:v>
                </c:pt>
                <c:pt idx="2715">
                  <c:v>0.46603545809762648</c:v>
                </c:pt>
                <c:pt idx="2716">
                  <c:v>0.4859411267277074</c:v>
                </c:pt>
                <c:pt idx="2717">
                  <c:v>0.47634790342333933</c:v>
                </c:pt>
                <c:pt idx="2718">
                  <c:v>0.47280807138274916</c:v>
                </c:pt>
                <c:pt idx="2719">
                  <c:v>0.45222983612293688</c:v>
                </c:pt>
                <c:pt idx="2720">
                  <c:v>0.39045838922260456</c:v>
                </c:pt>
                <c:pt idx="2721">
                  <c:v>0.40814953053012193</c:v>
                </c:pt>
                <c:pt idx="2722">
                  <c:v>0.36980812970198862</c:v>
                </c:pt>
                <c:pt idx="2723">
                  <c:v>0.39936592406835025</c:v>
                </c:pt>
                <c:pt idx="2724">
                  <c:v>0.42687948329153791</c:v>
                </c:pt>
                <c:pt idx="2725">
                  <c:v>0.46893625707120767</c:v>
                </c:pt>
                <c:pt idx="2726">
                  <c:v>0.47146891584533734</c:v>
                </c:pt>
                <c:pt idx="2727">
                  <c:v>0.50923135242316442</c:v>
                </c:pt>
                <c:pt idx="2728">
                  <c:v>0.53185630139383</c:v>
                </c:pt>
                <c:pt idx="2729">
                  <c:v>0.52809281506969152</c:v>
                </c:pt>
                <c:pt idx="2730">
                  <c:v>0.4945327170933691</c:v>
                </c:pt>
                <c:pt idx="2731">
                  <c:v>0.52684142998775285</c:v>
                </c:pt>
                <c:pt idx="2732">
                  <c:v>0.55172799906689218</c:v>
                </c:pt>
                <c:pt idx="2733">
                  <c:v>0.56366463521315691</c:v>
                </c:pt>
                <c:pt idx="2734">
                  <c:v>0.54719615676211575</c:v>
                </c:pt>
                <c:pt idx="2735">
                  <c:v>0.55522686184172154</c:v>
                </c:pt>
                <c:pt idx="2736">
                  <c:v>0.54607919752726408</c:v>
                </c:pt>
                <c:pt idx="2737">
                  <c:v>0.56556423864232808</c:v>
                </c:pt>
                <c:pt idx="2738">
                  <c:v>0.60066338134950725</c:v>
                </c:pt>
                <c:pt idx="2739">
                  <c:v>0.60571134892401002</c:v>
                </c:pt>
                <c:pt idx="2740">
                  <c:v>0.6070900157461947</c:v>
                </c:pt>
                <c:pt idx="2741">
                  <c:v>0.61216932991193795</c:v>
                </c:pt>
                <c:pt idx="2742">
                  <c:v>0.58764390272350853</c:v>
                </c:pt>
                <c:pt idx="2743">
                  <c:v>0.62418950836881093</c:v>
                </c:pt>
                <c:pt idx="2744">
                  <c:v>0.63116769697323138</c:v>
                </c:pt>
                <c:pt idx="2745">
                  <c:v>0.63719003324196644</c:v>
                </c:pt>
                <c:pt idx="2746">
                  <c:v>0.65845658132617957</c:v>
                </c:pt>
                <c:pt idx="2747">
                  <c:v>0.65611725083104933</c:v>
                </c:pt>
                <c:pt idx="2748">
                  <c:v>0.65908118038140784</c:v>
                </c:pt>
                <c:pt idx="2749">
                  <c:v>0.64753542893800664</c:v>
                </c:pt>
                <c:pt idx="2750">
                  <c:v>0.67855353706187671</c:v>
                </c:pt>
                <c:pt idx="2751">
                  <c:v>0.67854435178165273</c:v>
                </c:pt>
                <c:pt idx="2752">
                  <c:v>0.67100833965125095</c:v>
                </c:pt>
                <c:pt idx="2753">
                  <c:v>0.69342494313874159</c:v>
                </c:pt>
                <c:pt idx="2754">
                  <c:v>0.7183377558756634</c:v>
                </c:pt>
                <c:pt idx="2755">
                  <c:v>0.72625780019828556</c:v>
                </c:pt>
                <c:pt idx="2756">
                  <c:v>0.7207626698547851</c:v>
                </c:pt>
                <c:pt idx="2757">
                  <c:v>0.68867105032950371</c:v>
                </c:pt>
                <c:pt idx="2758">
                  <c:v>0.70053332944538393</c:v>
                </c:pt>
                <c:pt idx="2759">
                  <c:v>0.7176014754767599</c:v>
                </c:pt>
                <c:pt idx="2760">
                  <c:v>0.7176014754767599</c:v>
                </c:pt>
                <c:pt idx="2761">
                  <c:v>0.73680089811628857</c:v>
                </c:pt>
                <c:pt idx="2762">
                  <c:v>0.74096270484632876</c:v>
                </c:pt>
                <c:pt idx="2763">
                  <c:v>0.73524873155654058</c:v>
                </c:pt>
                <c:pt idx="2764">
                  <c:v>0.73524873155654058</c:v>
                </c:pt>
                <c:pt idx="2765">
                  <c:v>0.73287907505686145</c:v>
                </c:pt>
                <c:pt idx="2766">
                  <c:v>0.74048244590890544</c:v>
                </c:pt>
                <c:pt idx="2767">
                  <c:v>0.73645652300693998</c:v>
                </c:pt>
                <c:pt idx="2768">
                  <c:v>0.78436344550067072</c:v>
                </c:pt>
                <c:pt idx="2769">
                  <c:v>0.82359348574094593</c:v>
                </c:pt>
                <c:pt idx="2770">
                  <c:v>0.79703636204583894</c:v>
                </c:pt>
                <c:pt idx="2771">
                  <c:v>0.80786726541085896</c:v>
                </c:pt>
                <c:pt idx="2772">
                  <c:v>0.77776112439493783</c:v>
                </c:pt>
                <c:pt idx="2773">
                  <c:v>0.80032250539452976</c:v>
                </c:pt>
                <c:pt idx="2774">
                  <c:v>0.75466262319939359</c:v>
                </c:pt>
                <c:pt idx="2775">
                  <c:v>0.76767991485391041</c:v>
                </c:pt>
                <c:pt idx="2776">
                  <c:v>0.75885563072257534</c:v>
                </c:pt>
                <c:pt idx="2777">
                  <c:v>0.74442176474018762</c:v>
                </c:pt>
                <c:pt idx="2778">
                  <c:v>0.72521417740712679</c:v>
                </c:pt>
                <c:pt idx="2779">
                  <c:v>0.71138522773663038</c:v>
                </c:pt>
                <c:pt idx="2780">
                  <c:v>0.71138522773663038</c:v>
                </c:pt>
                <c:pt idx="2781">
                  <c:v>0.69802385256896238</c:v>
                </c:pt>
                <c:pt idx="2782">
                  <c:v>0.68954190237359314</c:v>
                </c:pt>
                <c:pt idx="2783">
                  <c:v>0.73329518283081585</c:v>
                </c:pt>
                <c:pt idx="2784">
                  <c:v>0.67766300227445031</c:v>
                </c:pt>
                <c:pt idx="2785">
                  <c:v>0.7133838280748821</c:v>
                </c:pt>
                <c:pt idx="2786">
                  <c:v>0.72382647110281684</c:v>
                </c:pt>
                <c:pt idx="2787">
                  <c:v>0.74556365544993297</c:v>
                </c:pt>
                <c:pt idx="2788">
                  <c:v>0.73880008164693534</c:v>
                </c:pt>
                <c:pt idx="2789">
                  <c:v>0.75308013063509649</c:v>
                </c:pt>
                <c:pt idx="2790">
                  <c:v>0.7451501720417566</c:v>
                </c:pt>
                <c:pt idx="2791">
                  <c:v>0.74187350556948739</c:v>
                </c:pt>
                <c:pt idx="2792">
                  <c:v>0.72676459438968921</c:v>
                </c:pt>
                <c:pt idx="2793">
                  <c:v>0.73936884003032599</c:v>
                </c:pt>
                <c:pt idx="2794">
                  <c:v>0.74124803172566622</c:v>
                </c:pt>
                <c:pt idx="2795">
                  <c:v>0.75476453607044958</c:v>
                </c:pt>
                <c:pt idx="2796">
                  <c:v>0.73789832040590198</c:v>
                </c:pt>
                <c:pt idx="2797">
                  <c:v>0.72669461130226853</c:v>
                </c:pt>
                <c:pt idx="2798">
                  <c:v>0.64267364553566209</c:v>
                </c:pt>
                <c:pt idx="2799">
                  <c:v>0.67999445967224603</c:v>
                </c:pt>
                <c:pt idx="2800">
                  <c:v>0.68641424155829012</c:v>
                </c:pt>
                <c:pt idx="2801">
                  <c:v>0.63667638653991943</c:v>
                </c:pt>
                <c:pt idx="2802">
                  <c:v>0.60429185863416346</c:v>
                </c:pt>
                <c:pt idx="2803">
                  <c:v>0.60866084446258828</c:v>
                </c:pt>
                <c:pt idx="2804">
                  <c:v>0.62622907797282323</c:v>
                </c:pt>
                <c:pt idx="2805">
                  <c:v>0.6210408526272817</c:v>
                </c:pt>
                <c:pt idx="2806">
                  <c:v>0.64300125386364959</c:v>
                </c:pt>
                <c:pt idx="2807">
                  <c:v>0.67962661106899169</c:v>
                </c:pt>
                <c:pt idx="2808">
                  <c:v>0.61269580684667879</c:v>
                </c:pt>
                <c:pt idx="2809">
                  <c:v>0.62317927334227563</c:v>
                </c:pt>
                <c:pt idx="2810">
                  <c:v>0.64425978305242904</c:v>
                </c:pt>
                <c:pt idx="2811">
                  <c:v>0.67644136000466548</c:v>
                </c:pt>
                <c:pt idx="2812">
                  <c:v>0.66443692774246221</c:v>
                </c:pt>
                <c:pt idx="2813">
                  <c:v>0.67450195369452381</c:v>
                </c:pt>
                <c:pt idx="2814">
                  <c:v>0.66237213506735881</c:v>
                </c:pt>
                <c:pt idx="2815">
                  <c:v>0.69926867673645532</c:v>
                </c:pt>
                <c:pt idx="2816">
                  <c:v>0.67427873680527206</c:v>
                </c:pt>
                <c:pt idx="2817">
                  <c:v>0.69448854026943496</c:v>
                </c:pt>
                <c:pt idx="2818">
                  <c:v>0.67636991893625709</c:v>
                </c:pt>
                <c:pt idx="2819">
                  <c:v>0.6513355105849421</c:v>
                </c:pt>
                <c:pt idx="2820">
                  <c:v>0.63387458447541856</c:v>
                </c:pt>
                <c:pt idx="2821">
                  <c:v>0.65845191578701812</c:v>
                </c:pt>
                <c:pt idx="2822">
                  <c:v>0.67347961742578866</c:v>
                </c:pt>
                <c:pt idx="2823">
                  <c:v>0.68278299410975674</c:v>
                </c:pt>
                <c:pt idx="2824">
                  <c:v>0.70364597305651122</c:v>
                </c:pt>
                <c:pt idx="2825">
                  <c:v>0.70049746311308092</c:v>
                </c:pt>
                <c:pt idx="2826">
                  <c:v>0.6803713477576252</c:v>
                </c:pt>
                <c:pt idx="2827">
                  <c:v>0.713396512509477</c:v>
                </c:pt>
                <c:pt idx="2828">
                  <c:v>0.71311118563013931</c:v>
                </c:pt>
                <c:pt idx="2829">
                  <c:v>0.71492943372018436</c:v>
                </c:pt>
                <c:pt idx="2830">
                  <c:v>0.72498439960342909</c:v>
                </c:pt>
                <c:pt idx="2831">
                  <c:v>0.71560477051379245</c:v>
                </c:pt>
                <c:pt idx="2832">
                  <c:v>0.73225258062634868</c:v>
                </c:pt>
                <c:pt idx="2833">
                  <c:v>0.73932947454365205</c:v>
                </c:pt>
                <c:pt idx="2834">
                  <c:v>0.75387356388872684</c:v>
                </c:pt>
                <c:pt idx="2835">
                  <c:v>0.75979282090161537</c:v>
                </c:pt>
                <c:pt idx="2836">
                  <c:v>0.7658180731323263</c:v>
                </c:pt>
                <c:pt idx="2837">
                  <c:v>0.7631915203825741</c:v>
                </c:pt>
                <c:pt idx="2838">
                  <c:v>0.75048098792791751</c:v>
                </c:pt>
                <c:pt idx="2839">
                  <c:v>0.74041348340817636</c:v>
                </c:pt>
                <c:pt idx="2840">
                  <c:v>0.75730535953811162</c:v>
                </c:pt>
                <c:pt idx="2841">
                  <c:v>0.75824648626581914</c:v>
                </c:pt>
                <c:pt idx="2842">
                  <c:v>0.7406597363970373</c:v>
                </c:pt>
                <c:pt idx="2843">
                  <c:v>0.76492272700763997</c:v>
                </c:pt>
                <c:pt idx="2844">
                  <c:v>0.75053580801306352</c:v>
                </c:pt>
                <c:pt idx="2845">
                  <c:v>0.73344958301743746</c:v>
                </c:pt>
                <c:pt idx="2846">
                  <c:v>0.73805155420773305</c:v>
                </c:pt>
                <c:pt idx="2847">
                  <c:v>0.7162185805097101</c:v>
                </c:pt>
                <c:pt idx="2848">
                  <c:v>0.74322680352248205</c:v>
                </c:pt>
                <c:pt idx="2849">
                  <c:v>0.74841969440718503</c:v>
                </c:pt>
                <c:pt idx="2850">
                  <c:v>0.77929244182655855</c:v>
                </c:pt>
                <c:pt idx="2851">
                  <c:v>0.77741047996734114</c:v>
                </c:pt>
                <c:pt idx="2852">
                  <c:v>0.79279188779378318</c:v>
                </c:pt>
                <c:pt idx="2853">
                  <c:v>0.74534947804280627</c:v>
                </c:pt>
                <c:pt idx="2854">
                  <c:v>0.75986921910538285</c:v>
                </c:pt>
                <c:pt idx="2855">
                  <c:v>0.7769991835306469</c:v>
                </c:pt>
                <c:pt idx="2856">
                  <c:v>0.79241077156353867</c:v>
                </c:pt>
                <c:pt idx="2857">
                  <c:v>0.79302443576135784</c:v>
                </c:pt>
                <c:pt idx="2858">
                  <c:v>0.78801393829824473</c:v>
                </c:pt>
                <c:pt idx="2859">
                  <c:v>0.78895419023735913</c:v>
                </c:pt>
                <c:pt idx="2860">
                  <c:v>0.78737490523123577</c:v>
                </c:pt>
                <c:pt idx="2861">
                  <c:v>0.80835743861900045</c:v>
                </c:pt>
                <c:pt idx="2862">
                  <c:v>0.79313742928792208</c:v>
                </c:pt>
                <c:pt idx="2863">
                  <c:v>0.80773852568962501</c:v>
                </c:pt>
                <c:pt idx="2864">
                  <c:v>0.81324094593806517</c:v>
                </c:pt>
                <c:pt idx="2865">
                  <c:v>0.83066090278182769</c:v>
                </c:pt>
                <c:pt idx="2866">
                  <c:v>0.84020134717443273</c:v>
                </c:pt>
                <c:pt idx="2867">
                  <c:v>0.87010920277599579</c:v>
                </c:pt>
                <c:pt idx="2868">
                  <c:v>0.88956435528080724</c:v>
                </c:pt>
                <c:pt idx="2869">
                  <c:v>0.89720913279290837</c:v>
                </c:pt>
                <c:pt idx="2870">
                  <c:v>0.90669315332128075</c:v>
                </c:pt>
                <c:pt idx="2871">
                  <c:v>0.89227138858109289</c:v>
                </c:pt>
                <c:pt idx="2872">
                  <c:v>0.89401644602554398</c:v>
                </c:pt>
                <c:pt idx="2873">
                  <c:v>0.8964858284247974</c:v>
                </c:pt>
                <c:pt idx="2874">
                  <c:v>0.88722560797807204</c:v>
                </c:pt>
                <c:pt idx="2875">
                  <c:v>0.89840730156878768</c:v>
                </c:pt>
                <c:pt idx="2876">
                  <c:v>0.8967032133900974</c:v>
                </c:pt>
                <c:pt idx="2877">
                  <c:v>0.8845787892925876</c:v>
                </c:pt>
                <c:pt idx="2878">
                  <c:v>0.86704992126902658</c:v>
                </c:pt>
                <c:pt idx="2879">
                  <c:v>0.87212559048230021</c:v>
                </c:pt>
                <c:pt idx="2880">
                  <c:v>0.8846585408526273</c:v>
                </c:pt>
                <c:pt idx="2881">
                  <c:v>0.8774049396395871</c:v>
                </c:pt>
                <c:pt idx="2882">
                  <c:v>0.8724555315798681</c:v>
                </c:pt>
                <c:pt idx="2883">
                  <c:v>0.88828395637720869</c:v>
                </c:pt>
                <c:pt idx="2884">
                  <c:v>0.8553625998716976</c:v>
                </c:pt>
                <c:pt idx="2885">
                  <c:v>0.85789307167434536</c:v>
                </c:pt>
                <c:pt idx="2886">
                  <c:v>0.85640986761532623</c:v>
                </c:pt>
                <c:pt idx="2887">
                  <c:v>0.84874409517699889</c:v>
                </c:pt>
                <c:pt idx="2888">
                  <c:v>0.83218915845337382</c:v>
                </c:pt>
                <c:pt idx="2889">
                  <c:v>0.86069939347990898</c:v>
                </c:pt>
                <c:pt idx="2890">
                  <c:v>0.85047019886860675</c:v>
                </c:pt>
                <c:pt idx="2891">
                  <c:v>0.82385956727124277</c:v>
                </c:pt>
                <c:pt idx="2892">
                  <c:v>0.85190864291129653</c:v>
                </c:pt>
                <c:pt idx="2893">
                  <c:v>0.82871304018195602</c:v>
                </c:pt>
                <c:pt idx="2894">
                  <c:v>0.82871304018195602</c:v>
                </c:pt>
                <c:pt idx="2895">
                  <c:v>0.86029378316906757</c:v>
                </c:pt>
                <c:pt idx="2896">
                  <c:v>0.86866128185688463</c:v>
                </c:pt>
                <c:pt idx="2897">
                  <c:v>0.87214250306176</c:v>
                </c:pt>
                <c:pt idx="2898">
                  <c:v>0.85845745611477242</c:v>
                </c:pt>
                <c:pt idx="2899">
                  <c:v>0.83647664314457337</c:v>
                </c:pt>
                <c:pt idx="2900">
                  <c:v>0.81364918061468483</c:v>
                </c:pt>
                <c:pt idx="2901">
                  <c:v>0.82832798740304425</c:v>
                </c:pt>
                <c:pt idx="2902">
                  <c:v>0.83602452324021703</c:v>
                </c:pt>
                <c:pt idx="2903">
                  <c:v>0.83919431970607117</c:v>
                </c:pt>
                <c:pt idx="2904">
                  <c:v>0.82324575727532512</c:v>
                </c:pt>
                <c:pt idx="2905">
                  <c:v>0.8371123228553099</c:v>
                </c:pt>
                <c:pt idx="2906">
                  <c:v>0.81681970607103271</c:v>
                </c:pt>
                <c:pt idx="2907">
                  <c:v>0.84121989269259934</c:v>
                </c:pt>
                <c:pt idx="2908">
                  <c:v>0.8323224179156703</c:v>
                </c:pt>
                <c:pt idx="2909">
                  <c:v>0.77583236134600786</c:v>
                </c:pt>
              </c:numCache>
            </c:numRef>
          </c:val>
          <c:smooth val="0"/>
          <c:extLst>
            <c:ext xmlns:c16="http://schemas.microsoft.com/office/drawing/2014/chart" uri="{C3380CC4-5D6E-409C-BE32-E72D297353CC}">
              <c16:uniqueId val="{00000000-3569-4F5E-9B4E-4CF1BCEA8543}"/>
            </c:ext>
          </c:extLst>
        </c:ser>
        <c:dLbls>
          <c:showLegendKey val="0"/>
          <c:showVal val="0"/>
          <c:showCatName val="0"/>
          <c:showSerName val="0"/>
          <c:showPercent val="0"/>
          <c:showBubbleSize val="0"/>
        </c:dLbls>
        <c:smooth val="0"/>
        <c:axId val="765441599"/>
        <c:axId val="765446591"/>
      </c:lineChart>
      <c:dateAx>
        <c:axId val="765441599"/>
        <c:scaling>
          <c:orientation val="minMax"/>
        </c:scaling>
        <c:delete val="0"/>
        <c:axPos val="b"/>
        <c:numFmt formatCode="[$-416]mmm\-yy;@" sourceLinked="0"/>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crossAx val="765446591"/>
        <c:crosses val="autoZero"/>
        <c:auto val="1"/>
        <c:lblOffset val="100"/>
        <c:baseTimeUnit val="days"/>
        <c:majorUnit val="6"/>
        <c:majorTimeUnit val="months"/>
      </c:dateAx>
      <c:valAx>
        <c:axId val="76544659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crossAx val="765441599"/>
        <c:crosses val="autoZero"/>
        <c:crossBetween val="between"/>
      </c:valAx>
      <c:spPr>
        <a:noFill/>
        <a:ln>
          <a:noFill/>
        </a:ln>
        <a:effectLst/>
      </c:spPr>
    </c:plotArea>
    <c:legend>
      <c:legendPos val="r"/>
      <c:layout>
        <c:manualLayout>
          <c:xMode val="edge"/>
          <c:yMode val="edge"/>
          <c:x val="0.55190171129036592"/>
          <c:y val="3.1598563129716796E-2"/>
          <c:w val="0.23549730205431496"/>
          <c:h val="0.1854408583542441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0.49675</cdr:x>
      <cdr:y>0.05084</cdr:y>
    </cdr:from>
    <cdr:to>
      <cdr:x>0.50325</cdr:x>
      <cdr:y>0.7808</cdr:y>
    </cdr:to>
    <cdr:cxnSp macro="">
      <cdr:nvCxnSpPr>
        <cdr:cNvPr id="2" name="Straight Arrow Connector 1">
          <a:extLst xmlns:a="http://schemas.openxmlformats.org/drawingml/2006/main">
            <a:ext uri="{FF2B5EF4-FFF2-40B4-BE49-F238E27FC236}">
              <a16:creationId xmlns:a16="http://schemas.microsoft.com/office/drawing/2014/main" id="{65211492-35A1-4E25-9184-03B4D510785F}"/>
            </a:ext>
          </a:extLst>
        </cdr:cNvPr>
        <cdr:cNvCxnSpPr/>
      </cdr:nvCxnSpPr>
      <cdr:spPr>
        <a:xfrm xmlns:a="http://schemas.openxmlformats.org/drawingml/2006/main" flipH="1" flipV="1">
          <a:off x="2327976" y="221000"/>
          <a:ext cx="30415" cy="3172879"/>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0.53224</cdr:x>
      <cdr:y>0.06043</cdr:y>
    </cdr:from>
    <cdr:to>
      <cdr:x>0.71962</cdr:x>
      <cdr:y>0.17541</cdr:y>
    </cdr:to>
    <cdr:sp macro="" textlink="">
      <cdr:nvSpPr>
        <cdr:cNvPr id="5" name="TextBox 4">
          <a:extLst xmlns:a="http://schemas.openxmlformats.org/drawingml/2006/main">
            <a:ext uri="{FF2B5EF4-FFF2-40B4-BE49-F238E27FC236}">
              <a16:creationId xmlns:a16="http://schemas.microsoft.com/office/drawing/2014/main" id="{299F3DA9-B2B8-45FA-8635-69769AFDDE9B}"/>
            </a:ext>
          </a:extLst>
        </cdr:cNvPr>
        <cdr:cNvSpPr txBox="1"/>
      </cdr:nvSpPr>
      <cdr:spPr>
        <a:xfrm xmlns:a="http://schemas.openxmlformats.org/drawingml/2006/main">
          <a:off x="2494289" y="262650"/>
          <a:ext cx="878121" cy="499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dirty="0"/>
            <a:t>Anúncio </a:t>
          </a:r>
          <a:r>
            <a:rPr lang="pt-BR" dirty="0"/>
            <a:t>Teto Gastos</a:t>
          </a:r>
          <a:endParaRPr lang="pt-B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0.62168</cdr:x>
      <cdr:y>0.56953</cdr:y>
    </cdr:from>
    <cdr:to>
      <cdr:x>0.80652</cdr:x>
      <cdr:y>0.6663</cdr:y>
    </cdr:to>
    <cdr:sp macro="" textlink="">
      <cdr:nvSpPr>
        <cdr:cNvPr id="5" name="Speech Bubble: Rectangle 4">
          <a:extLst xmlns:a="http://schemas.openxmlformats.org/drawingml/2006/main">
            <a:ext uri="{FF2B5EF4-FFF2-40B4-BE49-F238E27FC236}">
              <a16:creationId xmlns:a16="http://schemas.microsoft.com/office/drawing/2014/main" id="{4526E5AC-370D-4CD5-BD39-EE33128BBCB7}"/>
            </a:ext>
          </a:extLst>
        </cdr:cNvPr>
        <cdr:cNvSpPr/>
      </cdr:nvSpPr>
      <cdr:spPr>
        <a:xfrm xmlns:a="http://schemas.openxmlformats.org/drawingml/2006/main">
          <a:off x="5514481" y="2915327"/>
          <a:ext cx="1639573" cy="495346"/>
        </a:xfrm>
        <a:prstGeom xmlns:a="http://schemas.openxmlformats.org/drawingml/2006/main" prst="wedgeRectCallout">
          <a:avLst>
            <a:gd name="adj1" fmla="val 44595"/>
            <a:gd name="adj2" fmla="val 75140"/>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pt-BR" b="1" dirty="0">
              <a:solidFill>
                <a:srgbClr val="002060"/>
              </a:solidFill>
            </a:rPr>
            <a:t>2017-2018</a:t>
          </a:r>
        </a:p>
        <a:p xmlns:a="http://schemas.openxmlformats.org/drawingml/2006/main">
          <a:r>
            <a:rPr lang="pt-BR" b="1" dirty="0">
              <a:solidFill>
                <a:srgbClr val="002060"/>
              </a:solidFill>
            </a:rPr>
            <a:t>Crescimento de 31%</a:t>
          </a:r>
          <a:endParaRPr lang="en-US" b="1" dirty="0">
            <a:solidFill>
              <a:srgbClr val="002060"/>
            </a:solidFill>
          </a:endParaRPr>
        </a:p>
      </cdr:txBody>
    </cdr:sp>
  </cdr:relSizeAnchor>
  <cdr:relSizeAnchor xmlns:cdr="http://schemas.openxmlformats.org/drawingml/2006/chartDrawing">
    <cdr:from>
      <cdr:x>0.65195</cdr:x>
      <cdr:y>0.41679</cdr:y>
    </cdr:from>
    <cdr:to>
      <cdr:x>0.83679</cdr:x>
      <cdr:y>0.51357</cdr:y>
    </cdr:to>
    <cdr:sp macro="" textlink="">
      <cdr:nvSpPr>
        <cdr:cNvPr id="6" name="Speech Bubble: Rectangle 5">
          <a:extLst xmlns:a="http://schemas.openxmlformats.org/drawingml/2006/main">
            <a:ext uri="{FF2B5EF4-FFF2-40B4-BE49-F238E27FC236}">
              <a16:creationId xmlns:a16="http://schemas.microsoft.com/office/drawing/2014/main" id="{4342D6C5-0D8B-4932-98DA-E88D893BE61D}"/>
            </a:ext>
          </a:extLst>
        </cdr:cNvPr>
        <cdr:cNvSpPr/>
      </cdr:nvSpPr>
      <cdr:spPr>
        <a:xfrm xmlns:a="http://schemas.openxmlformats.org/drawingml/2006/main">
          <a:off x="5782924" y="2133458"/>
          <a:ext cx="1639573" cy="495396"/>
        </a:xfrm>
        <a:prstGeom xmlns:a="http://schemas.openxmlformats.org/drawingml/2006/main" prst="wedgeRectCallout">
          <a:avLst>
            <a:gd name="adj1" fmla="val 51044"/>
            <a:gd name="adj2" fmla="val 107114"/>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pt-BR" b="1" dirty="0">
              <a:solidFill>
                <a:srgbClr val="002060"/>
              </a:solidFill>
            </a:rPr>
            <a:t>2018-2019</a:t>
          </a:r>
        </a:p>
        <a:p xmlns:a="http://schemas.openxmlformats.org/drawingml/2006/main">
          <a:r>
            <a:rPr lang="pt-BR" b="1" dirty="0">
              <a:solidFill>
                <a:srgbClr val="002060"/>
              </a:solidFill>
            </a:rPr>
            <a:t>Crescimento de 105%</a:t>
          </a:r>
          <a:endParaRPr lang="en-US" b="1" dirty="0">
            <a:solidFill>
              <a:srgbClr val="002060"/>
            </a:solidFill>
          </a:endParaRPr>
        </a:p>
      </cdr:txBody>
    </cdr:sp>
  </cdr:relSizeAnchor>
  <cdr:relSizeAnchor xmlns:cdr="http://schemas.openxmlformats.org/drawingml/2006/chartDrawing">
    <cdr:from>
      <cdr:x>0.68864</cdr:x>
      <cdr:y>0.26298</cdr:y>
    </cdr:from>
    <cdr:to>
      <cdr:x>0.87348</cdr:x>
      <cdr:y>0.35975</cdr:y>
    </cdr:to>
    <cdr:sp macro="" textlink="">
      <cdr:nvSpPr>
        <cdr:cNvPr id="8" name="Speech Bubble: Rectangle 7">
          <a:extLst xmlns:a="http://schemas.openxmlformats.org/drawingml/2006/main">
            <a:ext uri="{FF2B5EF4-FFF2-40B4-BE49-F238E27FC236}">
              <a16:creationId xmlns:a16="http://schemas.microsoft.com/office/drawing/2014/main" id="{D5C51A3B-8F29-42E1-A1E8-D5ED0E792CD7}"/>
            </a:ext>
          </a:extLst>
        </cdr:cNvPr>
        <cdr:cNvSpPr/>
      </cdr:nvSpPr>
      <cdr:spPr>
        <a:xfrm xmlns:a="http://schemas.openxmlformats.org/drawingml/2006/main">
          <a:off x="6108368" y="1346149"/>
          <a:ext cx="1639573" cy="495346"/>
        </a:xfrm>
        <a:prstGeom xmlns:a="http://schemas.openxmlformats.org/drawingml/2006/main" prst="wedgeRectCallout">
          <a:avLst>
            <a:gd name="adj1" fmla="val 51044"/>
            <a:gd name="adj2" fmla="val 107114"/>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pt-BR" b="1" dirty="0">
              <a:solidFill>
                <a:srgbClr val="002060"/>
              </a:solidFill>
            </a:rPr>
            <a:t>2019- 2020</a:t>
          </a:r>
        </a:p>
        <a:p xmlns:a="http://schemas.openxmlformats.org/drawingml/2006/main">
          <a:r>
            <a:rPr lang="pt-BR" b="1" dirty="0">
              <a:solidFill>
                <a:srgbClr val="002060"/>
              </a:solidFill>
            </a:rPr>
            <a:t>Crescimento de 94%</a:t>
          </a:r>
          <a:endParaRPr lang="en-US" b="1" dirty="0">
            <a:solidFill>
              <a:srgbClr val="002060"/>
            </a:solidFill>
          </a:endParaRPr>
        </a:p>
      </cdr:txBody>
    </cdr:sp>
  </cdr:relSizeAnchor>
  <cdr:relSizeAnchor xmlns:cdr="http://schemas.openxmlformats.org/drawingml/2006/chartDrawing">
    <cdr:from>
      <cdr:x>0.7334</cdr:x>
      <cdr:y>0.10625</cdr:y>
    </cdr:from>
    <cdr:to>
      <cdr:x>0.91824</cdr:x>
      <cdr:y>0.20302</cdr:y>
    </cdr:to>
    <cdr:sp macro="" textlink="">
      <cdr:nvSpPr>
        <cdr:cNvPr id="7" name="Speech Bubble: Rectangle 6">
          <a:extLst xmlns:a="http://schemas.openxmlformats.org/drawingml/2006/main">
            <a:ext uri="{FF2B5EF4-FFF2-40B4-BE49-F238E27FC236}">
              <a16:creationId xmlns:a16="http://schemas.microsoft.com/office/drawing/2014/main" id="{4E4F5716-BB0A-41D7-A2CC-504BFC258A80}"/>
            </a:ext>
          </a:extLst>
        </cdr:cNvPr>
        <cdr:cNvSpPr/>
      </cdr:nvSpPr>
      <cdr:spPr>
        <a:xfrm xmlns:a="http://schemas.openxmlformats.org/drawingml/2006/main">
          <a:off x="6505388" y="543859"/>
          <a:ext cx="1639573" cy="495346"/>
        </a:xfrm>
        <a:prstGeom xmlns:a="http://schemas.openxmlformats.org/drawingml/2006/main" prst="wedgeRectCallout">
          <a:avLst>
            <a:gd name="adj1" fmla="val 51044"/>
            <a:gd name="adj2" fmla="val 107114"/>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pt-BR" b="1" dirty="0">
              <a:solidFill>
                <a:srgbClr val="002060"/>
              </a:solidFill>
            </a:rPr>
            <a:t>2021- 2020</a:t>
          </a:r>
        </a:p>
        <a:p xmlns:a="http://schemas.openxmlformats.org/drawingml/2006/main">
          <a:r>
            <a:rPr lang="pt-BR" b="1" dirty="0">
              <a:solidFill>
                <a:srgbClr val="002060"/>
              </a:solidFill>
            </a:rPr>
            <a:t>Crescimento de 20%</a:t>
          </a:r>
          <a:endParaRPr lang="en-US" b="1" dirty="0">
            <a:solidFill>
              <a:srgbClr val="00206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0.555</cdr:x>
      <cdr:y>0.53389</cdr:y>
    </cdr:from>
    <cdr:to>
      <cdr:x>0.61929</cdr:x>
      <cdr:y>0.58714</cdr:y>
    </cdr:to>
    <cdr:sp macro="" textlink="">
      <cdr:nvSpPr>
        <cdr:cNvPr id="2" name="TextBox 11">
          <a:extLst xmlns:a="http://schemas.openxmlformats.org/drawingml/2006/main">
            <a:ext uri="{FF2B5EF4-FFF2-40B4-BE49-F238E27FC236}">
              <a16:creationId xmlns:a16="http://schemas.microsoft.com/office/drawing/2014/main" id="{50DA62FD-6BC6-42D3-837A-19A9A05072C8}"/>
            </a:ext>
          </a:extLst>
        </cdr:cNvPr>
        <cdr:cNvSpPr txBox="1"/>
      </cdr:nvSpPr>
      <cdr:spPr>
        <a:xfrm xmlns:a="http://schemas.openxmlformats.org/drawingml/2006/main">
          <a:off x="2668851" y="2314424"/>
          <a:ext cx="30913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pt-BR" sz="900" b="1"/>
            <a:t>42</a:t>
          </a:r>
          <a:endParaRPr lang="en-US" sz="900" b="1" dirty="0"/>
        </a:p>
      </cdr:txBody>
    </cdr:sp>
  </cdr:relSizeAnchor>
  <cdr:relSizeAnchor xmlns:cdr="http://schemas.openxmlformats.org/drawingml/2006/chartDrawing">
    <cdr:from>
      <cdr:x>0.47224</cdr:x>
      <cdr:y>0.74</cdr:y>
    </cdr:from>
    <cdr:to>
      <cdr:x>0.54724</cdr:x>
      <cdr:y>0.79325</cdr:y>
    </cdr:to>
    <cdr:sp macro="" textlink="">
      <cdr:nvSpPr>
        <cdr:cNvPr id="3" name="TextBox 11">
          <a:extLst xmlns:a="http://schemas.openxmlformats.org/drawingml/2006/main">
            <a:ext uri="{FF2B5EF4-FFF2-40B4-BE49-F238E27FC236}">
              <a16:creationId xmlns:a16="http://schemas.microsoft.com/office/drawing/2014/main" id="{50DA62FD-6BC6-42D3-837A-19A9A05072C8}"/>
            </a:ext>
          </a:extLst>
        </cdr:cNvPr>
        <cdr:cNvSpPr txBox="1"/>
      </cdr:nvSpPr>
      <cdr:spPr>
        <a:xfrm xmlns:a="http://schemas.openxmlformats.org/drawingml/2006/main">
          <a:off x="2270891" y="3207891"/>
          <a:ext cx="360654"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pt-BR" sz="900" b="1"/>
            <a:t>11</a:t>
          </a:r>
          <a:endParaRPr lang="en-US" sz="900" b="1" dirty="0"/>
        </a:p>
      </cdr:txBody>
    </cdr:sp>
  </cdr:relSizeAnchor>
  <cdr:relSizeAnchor xmlns:cdr="http://schemas.openxmlformats.org/drawingml/2006/chartDrawing">
    <cdr:from>
      <cdr:x>0.29861</cdr:x>
      <cdr:y>0.71337</cdr:y>
    </cdr:from>
    <cdr:to>
      <cdr:x>0.37361</cdr:x>
      <cdr:y>0.76662</cdr:y>
    </cdr:to>
    <cdr:sp macro="" textlink="">
      <cdr:nvSpPr>
        <cdr:cNvPr id="5" name="TextBox 11">
          <a:extLst xmlns:a="http://schemas.openxmlformats.org/drawingml/2006/main">
            <a:ext uri="{FF2B5EF4-FFF2-40B4-BE49-F238E27FC236}">
              <a16:creationId xmlns:a16="http://schemas.microsoft.com/office/drawing/2014/main" id="{6DE9CB13-58DD-496B-9A6A-33D183D34DB4}"/>
            </a:ext>
          </a:extLst>
        </cdr:cNvPr>
        <cdr:cNvSpPr txBox="1"/>
      </cdr:nvSpPr>
      <cdr:spPr>
        <a:xfrm xmlns:a="http://schemas.openxmlformats.org/drawingml/2006/main">
          <a:off x="1435926" y="3092475"/>
          <a:ext cx="360655"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900" b="1"/>
            <a:t>14</a:t>
          </a:r>
          <a:endParaRPr lang="en-US" sz="900" b="1" dirty="0"/>
        </a:p>
      </cdr:txBody>
    </cdr:sp>
  </cdr:relSizeAnchor>
  <cdr:relSizeAnchor xmlns:cdr="http://schemas.openxmlformats.org/drawingml/2006/chartDrawing">
    <cdr:from>
      <cdr:x>0.21139</cdr:x>
      <cdr:y>0.66012</cdr:y>
    </cdr:from>
    <cdr:to>
      <cdr:x>0.28639</cdr:x>
      <cdr:y>0.71337</cdr:y>
    </cdr:to>
    <cdr:sp macro="" textlink="">
      <cdr:nvSpPr>
        <cdr:cNvPr id="6" name="TextBox 11">
          <a:extLst xmlns:a="http://schemas.openxmlformats.org/drawingml/2006/main">
            <a:ext uri="{FF2B5EF4-FFF2-40B4-BE49-F238E27FC236}">
              <a16:creationId xmlns:a16="http://schemas.microsoft.com/office/drawing/2014/main" id="{DC9687E1-5941-4F29-A89F-1177FE60F7AC}"/>
            </a:ext>
          </a:extLst>
        </cdr:cNvPr>
        <cdr:cNvSpPr txBox="1"/>
      </cdr:nvSpPr>
      <cdr:spPr>
        <a:xfrm xmlns:a="http://schemas.openxmlformats.org/drawingml/2006/main">
          <a:off x="1016530" y="2861643"/>
          <a:ext cx="360655" cy="230832"/>
        </a:xfrm>
        <a:prstGeom xmlns:a="http://schemas.openxmlformats.org/drawingml/2006/main" prst="rect">
          <a:avLst/>
        </a:prstGeom>
        <a:noFill xmlns:a="http://schemas.openxmlformats.org/drawingml/2006/main"/>
      </cdr:spPr>
      <cdr:txBody>
        <a:bodyPr xmlns:a="http://schemas.openxmlformats.org/drawingml/2006/main" wrap="non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900" b="1"/>
            <a:t>23</a:t>
          </a:r>
          <a:endParaRPr lang="en-US" sz="900" b="1" dirty="0"/>
        </a:p>
      </cdr:txBody>
    </cdr:sp>
  </cdr:relSizeAnchor>
  <cdr:relSizeAnchor xmlns:cdr="http://schemas.openxmlformats.org/drawingml/2006/chartDrawing">
    <cdr:from>
      <cdr:x>0.38743</cdr:x>
      <cdr:y>0.69996</cdr:y>
    </cdr:from>
    <cdr:to>
      <cdr:x>0.46243</cdr:x>
      <cdr:y>0.7532</cdr:y>
    </cdr:to>
    <cdr:sp macro="" textlink="">
      <cdr:nvSpPr>
        <cdr:cNvPr id="8" name="TextBox 11">
          <a:extLst xmlns:a="http://schemas.openxmlformats.org/drawingml/2006/main">
            <a:ext uri="{FF2B5EF4-FFF2-40B4-BE49-F238E27FC236}">
              <a16:creationId xmlns:a16="http://schemas.microsoft.com/office/drawing/2014/main" id="{18AECF7C-5F2D-49DD-8F0F-1079BA72ABE5}"/>
            </a:ext>
          </a:extLst>
        </cdr:cNvPr>
        <cdr:cNvSpPr txBox="1"/>
      </cdr:nvSpPr>
      <cdr:spPr>
        <a:xfrm xmlns:a="http://schemas.openxmlformats.org/drawingml/2006/main">
          <a:off x="1863032" y="3034311"/>
          <a:ext cx="360655"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900" b="1"/>
            <a:t>18</a:t>
          </a:r>
          <a:endParaRPr lang="en-US" sz="9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0"/>
            <a:ext cx="3037839" cy="466434"/>
          </a:xfrm>
          <a:prstGeom prst="rect">
            <a:avLst/>
          </a:prstGeom>
        </p:spPr>
        <p:txBody>
          <a:bodyPr vert="horz" lIns="99603" tIns="49801" rIns="99603" bIns="49801" rtlCol="0"/>
          <a:lstStyle>
            <a:lvl1pPr algn="l">
              <a:defRPr sz="1400"/>
            </a:lvl1pPr>
          </a:lstStyle>
          <a:p>
            <a:endParaRPr lang="pt-BR"/>
          </a:p>
        </p:txBody>
      </p:sp>
      <p:sp>
        <p:nvSpPr>
          <p:cNvPr id="3" name="Espaço Reservado para Data 2"/>
          <p:cNvSpPr>
            <a:spLocks noGrp="1"/>
          </p:cNvSpPr>
          <p:nvPr>
            <p:ph type="dt" idx="1"/>
          </p:nvPr>
        </p:nvSpPr>
        <p:spPr>
          <a:xfrm>
            <a:off x="3970940" y="0"/>
            <a:ext cx="3037839" cy="466434"/>
          </a:xfrm>
          <a:prstGeom prst="rect">
            <a:avLst/>
          </a:prstGeom>
        </p:spPr>
        <p:txBody>
          <a:bodyPr vert="horz" lIns="99603" tIns="49801" rIns="99603" bIns="49801" rtlCol="0"/>
          <a:lstStyle>
            <a:lvl1pPr algn="r">
              <a:defRPr sz="1400"/>
            </a:lvl1pPr>
          </a:lstStyle>
          <a:p>
            <a:fld id="{687CD743-BED4-4504-8B6F-86FDE03303A8}" type="datetimeFigureOut">
              <a:rPr lang="pt-BR" smtClean="0"/>
              <a:t>16/08/2021</a:t>
            </a:fld>
            <a:endParaRPr lang="pt-BR"/>
          </a:p>
        </p:txBody>
      </p:sp>
      <p:sp>
        <p:nvSpPr>
          <p:cNvPr id="4" name="Espaço Reservado para Imagem de Slide 3"/>
          <p:cNvSpPr>
            <a:spLocks noGrp="1" noRot="1" noChangeAspect="1"/>
          </p:cNvSpPr>
          <p:nvPr>
            <p:ph type="sldImg" idx="2"/>
          </p:nvPr>
        </p:nvSpPr>
        <p:spPr>
          <a:xfrm>
            <a:off x="1239838" y="1162050"/>
            <a:ext cx="4530725" cy="3136900"/>
          </a:xfrm>
          <a:prstGeom prst="rect">
            <a:avLst/>
          </a:prstGeom>
          <a:noFill/>
          <a:ln w="12700">
            <a:solidFill>
              <a:prstClr val="black"/>
            </a:solidFill>
          </a:ln>
        </p:spPr>
        <p:txBody>
          <a:bodyPr vert="horz" lIns="99603" tIns="49801" rIns="99603" bIns="49801" rtlCol="0" anchor="ctr"/>
          <a:lstStyle/>
          <a:p>
            <a:endParaRPr lang="pt-BR"/>
          </a:p>
        </p:txBody>
      </p:sp>
      <p:sp>
        <p:nvSpPr>
          <p:cNvPr id="5" name="Espaço Reservado para Anotações 4"/>
          <p:cNvSpPr>
            <a:spLocks noGrp="1"/>
          </p:cNvSpPr>
          <p:nvPr>
            <p:ph type="body" sz="quarter" idx="3"/>
          </p:nvPr>
        </p:nvSpPr>
        <p:spPr>
          <a:xfrm>
            <a:off x="701040" y="4473894"/>
            <a:ext cx="5608320" cy="3660456"/>
          </a:xfrm>
          <a:prstGeom prst="rect">
            <a:avLst/>
          </a:prstGeom>
        </p:spPr>
        <p:txBody>
          <a:bodyPr vert="horz" lIns="99603" tIns="49801" rIns="99603" bIns="49801"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2" y="8829968"/>
            <a:ext cx="3037839" cy="466432"/>
          </a:xfrm>
          <a:prstGeom prst="rect">
            <a:avLst/>
          </a:prstGeom>
        </p:spPr>
        <p:txBody>
          <a:bodyPr vert="horz" lIns="99603" tIns="49801" rIns="99603" bIns="49801" rtlCol="0" anchor="b"/>
          <a:lstStyle>
            <a:lvl1pPr algn="l">
              <a:defRPr sz="1400"/>
            </a:lvl1pPr>
          </a:lstStyle>
          <a:p>
            <a:endParaRPr lang="pt-BR"/>
          </a:p>
        </p:txBody>
      </p:sp>
      <p:sp>
        <p:nvSpPr>
          <p:cNvPr id="7" name="Espaço Reservado para Número de Slide 6"/>
          <p:cNvSpPr>
            <a:spLocks noGrp="1"/>
          </p:cNvSpPr>
          <p:nvPr>
            <p:ph type="sldNum" sz="quarter" idx="5"/>
          </p:nvPr>
        </p:nvSpPr>
        <p:spPr>
          <a:xfrm>
            <a:off x="3970940" y="8829968"/>
            <a:ext cx="3037839" cy="466432"/>
          </a:xfrm>
          <a:prstGeom prst="rect">
            <a:avLst/>
          </a:prstGeom>
        </p:spPr>
        <p:txBody>
          <a:bodyPr vert="horz" lIns="99603" tIns="49801" rIns="99603" bIns="49801" rtlCol="0" anchor="b"/>
          <a:lstStyle>
            <a:lvl1pPr algn="r">
              <a:defRPr sz="1400"/>
            </a:lvl1pPr>
          </a:lstStyle>
          <a:p>
            <a:fld id="{FE91AB25-35BE-4558-BF85-8935EFFB2B5D}" type="slidenum">
              <a:rPr lang="pt-BR" smtClean="0"/>
              <a:t>‹nº›</a:t>
            </a:fld>
            <a:endParaRPr lang="pt-BR"/>
          </a:p>
        </p:txBody>
      </p:sp>
    </p:spTree>
    <p:extLst>
      <p:ext uri="{BB962C8B-B14F-4D97-AF65-F5344CB8AC3E}">
        <p14:creationId xmlns:p14="http://schemas.microsoft.com/office/powerpoint/2010/main" val="30577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1013468" eaLnBrk="0" hangingPunct="0">
              <a:defRPr sz="2600" u="sng">
                <a:solidFill>
                  <a:schemeClr val="tx1"/>
                </a:solidFill>
                <a:latin typeface="Arial" pitchFamily="34" charset="0"/>
                <a:ea typeface="ＭＳ Ｐゴシック" pitchFamily="34" charset="-128"/>
              </a:defRPr>
            </a:lvl1pPr>
            <a:lvl2pPr marL="830652" indent="-319483" defTabSz="1013468" eaLnBrk="0" hangingPunct="0">
              <a:defRPr sz="2600" u="sng">
                <a:solidFill>
                  <a:schemeClr val="tx1"/>
                </a:solidFill>
                <a:latin typeface="Arial" pitchFamily="34" charset="0"/>
                <a:ea typeface="ＭＳ Ｐゴシック" pitchFamily="34" charset="-128"/>
              </a:defRPr>
            </a:lvl2pPr>
            <a:lvl3pPr marL="1277927" indent="-255585" defTabSz="1013468" eaLnBrk="0" hangingPunct="0">
              <a:defRPr sz="2600" u="sng">
                <a:solidFill>
                  <a:schemeClr val="tx1"/>
                </a:solidFill>
                <a:latin typeface="Arial" pitchFamily="34" charset="0"/>
                <a:ea typeface="ＭＳ Ｐゴシック" pitchFamily="34" charset="-128"/>
              </a:defRPr>
            </a:lvl3pPr>
            <a:lvl4pPr marL="1789099" indent="-255585" defTabSz="1013468" eaLnBrk="0" hangingPunct="0">
              <a:defRPr sz="2600" u="sng">
                <a:solidFill>
                  <a:schemeClr val="tx1"/>
                </a:solidFill>
                <a:latin typeface="Arial" pitchFamily="34" charset="0"/>
                <a:ea typeface="ＭＳ Ｐゴシック" pitchFamily="34" charset="-128"/>
              </a:defRPr>
            </a:lvl4pPr>
            <a:lvl5pPr marL="2300270" indent="-255585" defTabSz="1013468" eaLnBrk="0" hangingPunct="0">
              <a:defRPr sz="2600" u="sng">
                <a:solidFill>
                  <a:schemeClr val="tx1"/>
                </a:solidFill>
                <a:latin typeface="Arial" pitchFamily="34" charset="0"/>
                <a:ea typeface="ＭＳ Ｐゴシック" pitchFamily="34" charset="-128"/>
              </a:defRPr>
            </a:lvl5pPr>
            <a:lvl6pPr marL="2811440" indent="-255585" algn="ctr" defTabSz="1013468" eaLnBrk="0" fontAlgn="base" hangingPunct="0">
              <a:spcBef>
                <a:spcPct val="0"/>
              </a:spcBef>
              <a:spcAft>
                <a:spcPct val="0"/>
              </a:spcAft>
              <a:defRPr sz="2600" u="sng">
                <a:solidFill>
                  <a:schemeClr val="tx1"/>
                </a:solidFill>
                <a:latin typeface="Arial" pitchFamily="34" charset="0"/>
                <a:ea typeface="ＭＳ Ｐゴシック" pitchFamily="34" charset="-128"/>
              </a:defRPr>
            </a:lvl6pPr>
            <a:lvl7pPr marL="3322613" indent="-255585" algn="ctr" defTabSz="1013468" eaLnBrk="0" fontAlgn="base" hangingPunct="0">
              <a:spcBef>
                <a:spcPct val="0"/>
              </a:spcBef>
              <a:spcAft>
                <a:spcPct val="0"/>
              </a:spcAft>
              <a:defRPr sz="2600" u="sng">
                <a:solidFill>
                  <a:schemeClr val="tx1"/>
                </a:solidFill>
                <a:latin typeface="Arial" pitchFamily="34" charset="0"/>
                <a:ea typeface="ＭＳ Ｐゴシック" pitchFamily="34" charset="-128"/>
              </a:defRPr>
            </a:lvl7pPr>
            <a:lvl8pPr marL="3833784" indent="-255585" algn="ctr" defTabSz="1013468" eaLnBrk="0" fontAlgn="base" hangingPunct="0">
              <a:spcBef>
                <a:spcPct val="0"/>
              </a:spcBef>
              <a:spcAft>
                <a:spcPct val="0"/>
              </a:spcAft>
              <a:defRPr sz="2600" u="sng">
                <a:solidFill>
                  <a:schemeClr val="tx1"/>
                </a:solidFill>
                <a:latin typeface="Arial" pitchFamily="34" charset="0"/>
                <a:ea typeface="ＭＳ Ｐゴシック" pitchFamily="34" charset="-128"/>
              </a:defRPr>
            </a:lvl8pPr>
            <a:lvl9pPr marL="4344954" indent="-255585" algn="ctr" defTabSz="1013468" eaLnBrk="0" fontAlgn="base" hangingPunct="0">
              <a:spcBef>
                <a:spcPct val="0"/>
              </a:spcBef>
              <a:spcAft>
                <a:spcPct val="0"/>
              </a:spcAft>
              <a:defRPr sz="2600" u="sng">
                <a:solidFill>
                  <a:schemeClr val="tx1"/>
                </a:solidFill>
                <a:latin typeface="Arial" pitchFamily="34" charset="0"/>
                <a:ea typeface="ＭＳ Ｐゴシック" pitchFamily="34" charset="-128"/>
              </a:defRPr>
            </a:lvl9pPr>
          </a:lstStyle>
          <a:p>
            <a:pPr eaLnBrk="1" hangingPunct="1"/>
            <a:fld id="{B7F50ED6-D947-45C9-816B-939B1EF3552A}" type="slidenum">
              <a:rPr lang="it-IT" altLang="pt-BR" sz="1500" u="none"/>
              <a:pPr eaLnBrk="1" hangingPunct="1"/>
              <a:t>1</a:t>
            </a:fld>
            <a:endParaRPr lang="it-IT" altLang="pt-BR" sz="1500" u="non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atin typeface="Arial" charset="0"/>
              <a:cs typeface="+mn-cs"/>
            </a:endParaRPr>
          </a:p>
        </p:txBody>
      </p:sp>
    </p:spTree>
    <p:extLst>
      <p:ext uri="{BB962C8B-B14F-4D97-AF65-F5344CB8AC3E}">
        <p14:creationId xmlns:p14="http://schemas.microsoft.com/office/powerpoint/2010/main" val="323407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Picture 22">
            <a:extLst>
              <a:ext uri="{FF2B5EF4-FFF2-40B4-BE49-F238E27FC236}">
                <a16:creationId xmlns:a16="http://schemas.microsoft.com/office/drawing/2014/main" id="{6DE6EB1A-E45C-469E-B2FA-F18D067653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57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B5B79B2-1B96-4997-8C97-39B64EC41959}" type="datetimeFigureOut">
              <a:rPr lang="pt-BR" smtClean="0"/>
              <a:t>16/08/2021</a:t>
            </a:fld>
            <a:endParaRPr lang="pt-BR"/>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B93CF28B-9E84-4A5D-A3CF-2206A7D74041}" type="slidenum">
              <a:rPr lang="pt-BR" smtClean="0"/>
              <a:t>‹nº›</a:t>
            </a:fld>
            <a:endParaRPr lang="pt-BR"/>
          </a:p>
        </p:txBody>
      </p:sp>
    </p:spTree>
    <p:extLst>
      <p:ext uri="{BB962C8B-B14F-4D97-AF65-F5344CB8AC3E}">
        <p14:creationId xmlns:p14="http://schemas.microsoft.com/office/powerpoint/2010/main" val="114391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1038" y="365125"/>
            <a:ext cx="6284119" cy="5811838"/>
          </a:xfrm>
          <a:prstGeom prst="rect">
            <a:avLst/>
          </a:prstGeo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B5B79B2-1B96-4997-8C97-39B64EC41959}" type="datetimeFigureOut">
              <a:rPr lang="pt-BR" smtClean="0"/>
              <a:t>16/08/2021</a:t>
            </a:fld>
            <a:endParaRPr lang="pt-BR"/>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B93CF28B-9E84-4A5D-A3CF-2206A7D74041}" type="slidenum">
              <a:rPr lang="pt-BR" smtClean="0"/>
              <a:t>‹nº›</a:t>
            </a:fld>
            <a:endParaRPr lang="pt-BR"/>
          </a:p>
        </p:txBody>
      </p:sp>
    </p:spTree>
    <p:extLst>
      <p:ext uri="{BB962C8B-B14F-4D97-AF65-F5344CB8AC3E}">
        <p14:creationId xmlns:p14="http://schemas.microsoft.com/office/powerpoint/2010/main" val="2337822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atin typeface="Calibri" panose="020F0502020204030204" pitchFamily="34" charset="0"/>
              </a:defRPr>
            </a:lvl1pPr>
          </a:lstStyle>
          <a:p>
            <a:pPr>
              <a:defRPr/>
            </a:pPr>
            <a:fld id="{24CB7F50-25B9-4507-947D-233C605F5EEE}" type="slidenum">
              <a:rPr lang="it-IT" smtClean="0"/>
              <a:pPr>
                <a:defRPr/>
              </a:pPr>
              <a:t>‹nº›</a:t>
            </a:fld>
            <a:endParaRPr lang="it-IT" dirty="0"/>
          </a:p>
        </p:txBody>
      </p:sp>
    </p:spTree>
    <p:extLst>
      <p:ext uri="{BB962C8B-B14F-4D97-AF65-F5344CB8AC3E}">
        <p14:creationId xmlns:p14="http://schemas.microsoft.com/office/powerpoint/2010/main" val="150350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7" name="Picture 22">
            <a:extLst>
              <a:ext uri="{FF2B5EF4-FFF2-40B4-BE49-F238E27FC236}">
                <a16:creationId xmlns:a16="http://schemas.microsoft.com/office/drawing/2014/main" id="{EEF3801A-6D9F-4744-8E18-AADC092702E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3828" t="85271" r="5009"/>
          <a:stretch/>
        </p:blipFill>
        <p:spPr bwMode="auto">
          <a:xfrm>
            <a:off x="8304031" y="5847916"/>
            <a:ext cx="1105785" cy="101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a:extLst>
              <a:ext uri="{FF2B5EF4-FFF2-40B4-BE49-F238E27FC236}">
                <a16:creationId xmlns:a16="http://schemas.microsoft.com/office/drawing/2014/main" id="{76B04D0D-71C0-4566-9E3E-915251612EF8}"/>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294" t="92636" r="83041"/>
          <a:stretch/>
        </p:blipFill>
        <p:spPr bwMode="auto">
          <a:xfrm>
            <a:off x="425306" y="6352952"/>
            <a:ext cx="1254642" cy="5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21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75879" y="4589465"/>
            <a:ext cx="8543925"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B5B79B2-1B96-4997-8C97-39B64EC41959}" type="datetimeFigureOut">
              <a:rPr lang="pt-BR" smtClean="0"/>
              <a:t>16/08/2021</a:t>
            </a:fld>
            <a:endParaRPr lang="pt-BR"/>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B93CF28B-9E84-4A5D-A3CF-2206A7D74041}" type="slidenum">
              <a:rPr lang="pt-BR" smtClean="0"/>
              <a:t>‹nº›</a:t>
            </a:fld>
            <a:endParaRPr lang="pt-BR"/>
          </a:p>
        </p:txBody>
      </p:sp>
    </p:spTree>
    <p:extLst>
      <p:ext uri="{BB962C8B-B14F-4D97-AF65-F5344CB8AC3E}">
        <p14:creationId xmlns:p14="http://schemas.microsoft.com/office/powerpoint/2010/main" val="154999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pt-BR"/>
              <a:t>Clique para editar o título Mestre</a:t>
            </a:r>
            <a:endParaRPr lang="en-US" dirty="0"/>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7B5B79B2-1B96-4997-8C97-39B64EC41959}" type="datetimeFigureOut">
              <a:rPr lang="pt-BR" smtClean="0"/>
              <a:t>16/08/2021</a:t>
            </a:fld>
            <a:endParaRPr lang="pt-BR"/>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pt-BR"/>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B93CF28B-9E84-4A5D-A3CF-2206A7D74041}" type="slidenum">
              <a:rPr lang="pt-BR" smtClean="0"/>
              <a:t>‹nº›</a:t>
            </a:fld>
            <a:endParaRPr lang="pt-BR"/>
          </a:p>
        </p:txBody>
      </p:sp>
    </p:spTree>
    <p:extLst>
      <p:ext uri="{BB962C8B-B14F-4D97-AF65-F5344CB8AC3E}">
        <p14:creationId xmlns:p14="http://schemas.microsoft.com/office/powerpoint/2010/main" val="225214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a:prstGeom prst="rect">
            <a:avLst/>
          </a:prstGeom>
        </p:spPr>
        <p:txBody>
          <a:bodyPr/>
          <a:lstStyle/>
          <a:p>
            <a:r>
              <a:rPr lang="pt-BR"/>
              <a:t>Clique para editar o título Mestre</a:t>
            </a:r>
            <a:endParaRPr lang="en-US" dirty="0"/>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7B5B79B2-1B96-4997-8C97-39B64EC41959}" type="datetimeFigureOut">
              <a:rPr lang="pt-BR" smtClean="0"/>
              <a:t>16/08/2021</a:t>
            </a:fld>
            <a:endParaRPr lang="pt-BR"/>
          </a:p>
        </p:txBody>
      </p:sp>
      <p:sp>
        <p:nvSpPr>
          <p:cNvPr id="8" name="Footer Placeholder 7"/>
          <p:cNvSpPr>
            <a:spLocks noGrp="1"/>
          </p:cNvSpPr>
          <p:nvPr>
            <p:ph type="ftr" sz="quarter" idx="11"/>
          </p:nvPr>
        </p:nvSpPr>
        <p:spPr>
          <a:xfrm>
            <a:off x="3281363" y="6356352"/>
            <a:ext cx="3343275" cy="365125"/>
          </a:xfrm>
          <a:prstGeom prst="rect">
            <a:avLst/>
          </a:prstGeom>
        </p:spPr>
        <p:txBody>
          <a:bodyPr/>
          <a:lstStyle/>
          <a:p>
            <a:endParaRPr lang="pt-BR"/>
          </a:p>
        </p:txBody>
      </p:sp>
      <p:sp>
        <p:nvSpPr>
          <p:cNvPr id="9" name="Slide Number Placeholder 8"/>
          <p:cNvSpPr>
            <a:spLocks noGrp="1"/>
          </p:cNvSpPr>
          <p:nvPr>
            <p:ph type="sldNum" sz="quarter" idx="12"/>
          </p:nvPr>
        </p:nvSpPr>
        <p:spPr>
          <a:xfrm>
            <a:off x="6996113" y="6356352"/>
            <a:ext cx="2228850" cy="365125"/>
          </a:xfrm>
          <a:prstGeom prst="rect">
            <a:avLst/>
          </a:prstGeom>
        </p:spPr>
        <p:txBody>
          <a:bodyPr/>
          <a:lstStyle/>
          <a:p>
            <a:fld id="{B93CF28B-9E84-4A5D-A3CF-2206A7D74041}" type="slidenum">
              <a:rPr lang="pt-BR" smtClean="0"/>
              <a:t>‹nº›</a:t>
            </a:fld>
            <a:endParaRPr lang="pt-BR"/>
          </a:p>
        </p:txBody>
      </p:sp>
    </p:spTree>
    <p:extLst>
      <p:ext uri="{BB962C8B-B14F-4D97-AF65-F5344CB8AC3E}">
        <p14:creationId xmlns:p14="http://schemas.microsoft.com/office/powerpoint/2010/main" val="553992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pt-BR"/>
              <a:t>Clique para editar o título Mestre</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7B5B79B2-1B96-4997-8C97-39B64EC41959}" type="datetimeFigureOut">
              <a:rPr lang="pt-BR" smtClean="0"/>
              <a:t>16/08/2021</a:t>
            </a:fld>
            <a:endParaRPr lang="pt-BR"/>
          </a:p>
        </p:txBody>
      </p:sp>
      <p:sp>
        <p:nvSpPr>
          <p:cNvPr id="4" name="Footer Placeholder 3"/>
          <p:cNvSpPr>
            <a:spLocks noGrp="1"/>
          </p:cNvSpPr>
          <p:nvPr>
            <p:ph type="ftr" sz="quarter" idx="11"/>
          </p:nvPr>
        </p:nvSpPr>
        <p:spPr>
          <a:xfrm>
            <a:off x="3281363" y="6356352"/>
            <a:ext cx="3343275" cy="365125"/>
          </a:xfrm>
          <a:prstGeom prst="rect">
            <a:avLst/>
          </a:prstGeom>
        </p:spPr>
        <p:txBody>
          <a:bodyPr/>
          <a:lstStyle/>
          <a:p>
            <a:endParaRPr lang="pt-BR"/>
          </a:p>
        </p:txBody>
      </p:sp>
      <p:sp>
        <p:nvSpPr>
          <p:cNvPr id="5" name="Slide Number Placeholder 4"/>
          <p:cNvSpPr>
            <a:spLocks noGrp="1"/>
          </p:cNvSpPr>
          <p:nvPr>
            <p:ph type="sldNum" sz="quarter" idx="12"/>
          </p:nvPr>
        </p:nvSpPr>
        <p:spPr>
          <a:xfrm>
            <a:off x="6996113" y="6356352"/>
            <a:ext cx="2228850" cy="365125"/>
          </a:xfrm>
          <a:prstGeom prst="rect">
            <a:avLst/>
          </a:prstGeom>
        </p:spPr>
        <p:txBody>
          <a:bodyPr/>
          <a:lstStyle/>
          <a:p>
            <a:fld id="{B93CF28B-9E84-4A5D-A3CF-2206A7D74041}" type="slidenum">
              <a:rPr lang="pt-BR" smtClean="0"/>
              <a:t>‹nº›</a:t>
            </a:fld>
            <a:endParaRPr lang="pt-BR"/>
          </a:p>
        </p:txBody>
      </p:sp>
    </p:spTree>
    <p:extLst>
      <p:ext uri="{BB962C8B-B14F-4D97-AF65-F5344CB8AC3E}">
        <p14:creationId xmlns:p14="http://schemas.microsoft.com/office/powerpoint/2010/main" val="175393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7B5B79B2-1B96-4997-8C97-39B64EC41959}" type="datetimeFigureOut">
              <a:rPr lang="pt-BR" smtClean="0"/>
              <a:t>16/08/2021</a:t>
            </a:fld>
            <a:endParaRPr lang="pt-BR"/>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lang="pt-BR"/>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B93CF28B-9E84-4A5D-A3CF-2206A7D74041}" type="slidenum">
              <a:rPr lang="pt-BR" smtClean="0"/>
              <a:t>‹nº›</a:t>
            </a:fld>
            <a:endParaRPr lang="pt-BR"/>
          </a:p>
        </p:txBody>
      </p:sp>
    </p:spTree>
    <p:extLst>
      <p:ext uri="{BB962C8B-B14F-4D97-AF65-F5344CB8AC3E}">
        <p14:creationId xmlns:p14="http://schemas.microsoft.com/office/powerpoint/2010/main" val="252084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4211340"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7B5B79B2-1B96-4997-8C97-39B64EC41959}" type="datetimeFigureOut">
              <a:rPr lang="pt-BR" smtClean="0"/>
              <a:t>16/08/2021</a:t>
            </a:fld>
            <a:endParaRPr lang="pt-BR"/>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pt-BR"/>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B93CF28B-9E84-4A5D-A3CF-2206A7D74041}" type="slidenum">
              <a:rPr lang="pt-BR" smtClean="0"/>
              <a:t>‹nº›</a:t>
            </a:fld>
            <a:endParaRPr lang="pt-BR"/>
          </a:p>
        </p:txBody>
      </p:sp>
    </p:spTree>
    <p:extLst>
      <p:ext uri="{BB962C8B-B14F-4D97-AF65-F5344CB8AC3E}">
        <p14:creationId xmlns:p14="http://schemas.microsoft.com/office/powerpoint/2010/main" val="291859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211340" y="987427"/>
            <a:ext cx="5014913"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7B5B79B2-1B96-4997-8C97-39B64EC41959}" type="datetimeFigureOut">
              <a:rPr lang="pt-BR" smtClean="0"/>
              <a:t>16/08/2021</a:t>
            </a:fld>
            <a:endParaRPr lang="pt-BR"/>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pt-BR"/>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B93CF28B-9E84-4A5D-A3CF-2206A7D74041}" type="slidenum">
              <a:rPr lang="pt-BR" smtClean="0"/>
              <a:t>‹nº›</a:t>
            </a:fld>
            <a:endParaRPr lang="pt-BR"/>
          </a:p>
        </p:txBody>
      </p:sp>
    </p:spTree>
    <p:extLst>
      <p:ext uri="{BB962C8B-B14F-4D97-AF65-F5344CB8AC3E}">
        <p14:creationId xmlns:p14="http://schemas.microsoft.com/office/powerpoint/2010/main" val="191809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808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Line 9"/>
          <p:cNvSpPr>
            <a:spLocks noChangeShapeType="1"/>
          </p:cNvSpPr>
          <p:nvPr/>
        </p:nvSpPr>
        <p:spPr bwMode="auto">
          <a:xfrm flipH="1">
            <a:off x="0" y="5013176"/>
            <a:ext cx="9296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Arial" charset="0"/>
              <a:ea typeface="ＭＳ Ｐゴシック"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897" y="659001"/>
            <a:ext cx="3695328" cy="753874"/>
          </a:xfrm>
          <a:prstGeom prst="rect">
            <a:avLst/>
          </a:prstGeom>
        </p:spPr>
      </p:pic>
      <p:pic>
        <p:nvPicPr>
          <p:cNvPr id="10" name="Immagine 1" descr="monogramma.png"/>
          <p:cNvPicPr>
            <a:picLocks noChangeAspect="1"/>
          </p:cNvPicPr>
          <p:nvPr/>
        </p:nvPicPr>
        <p:blipFill>
          <a:blip r:embed="rId4" cstate="print">
            <a:duotone>
              <a:prstClr val="black"/>
              <a:schemeClr val="tx1">
                <a:lumMod val="95000"/>
                <a:lumOff val="5000"/>
                <a:tint val="45000"/>
                <a:satMod val="400000"/>
              </a:schemeClr>
            </a:duotone>
            <a:extLst>
              <a:ext uri="{28A0092B-C50C-407E-A947-70E740481C1C}">
                <a14:useLocalDpi xmlns:a14="http://schemas.microsoft.com/office/drawing/2010/main" val="0"/>
              </a:ext>
            </a:extLst>
          </a:blip>
          <a:srcRect/>
          <a:stretch>
            <a:fillRect/>
          </a:stretch>
        </p:blipFill>
        <p:spPr bwMode="auto">
          <a:xfrm>
            <a:off x="495300" y="444500"/>
            <a:ext cx="11636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bwMode="auto">
          <a:xfrm>
            <a:off x="1177012" y="3936379"/>
            <a:ext cx="8171954" cy="5927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lnSpc>
                <a:spcPct val="90000"/>
              </a:lnSpc>
              <a:spcAft>
                <a:spcPts val="0"/>
              </a:spcAft>
              <a:defRPr/>
            </a:pPr>
            <a:r>
              <a:rPr lang="en-US" sz="2400" b="1" u="none" dirty="0">
                <a:solidFill>
                  <a:srgbClr val="002E63"/>
                </a:solidFill>
                <a:latin typeface="Century Gothic" panose="020B0502020202020204" pitchFamily="34" charset="0"/>
                <a:cs typeface="Arial" pitchFamily="34" charset="0"/>
              </a:rPr>
              <a:t>XIV </a:t>
            </a:r>
            <a:r>
              <a:rPr lang="en-US" sz="2400" b="1" u="none" dirty="0" err="1">
                <a:solidFill>
                  <a:srgbClr val="002E63"/>
                </a:solidFill>
                <a:latin typeface="Century Gothic" panose="020B0502020202020204" pitchFamily="34" charset="0"/>
                <a:cs typeface="Arial" pitchFamily="34" charset="0"/>
              </a:rPr>
              <a:t>Encontro</a:t>
            </a:r>
            <a:r>
              <a:rPr lang="en-US" sz="2400" b="1" u="none" dirty="0">
                <a:solidFill>
                  <a:srgbClr val="002E63"/>
                </a:solidFill>
                <a:latin typeface="Century Gothic" panose="020B0502020202020204" pitchFamily="34" charset="0"/>
                <a:cs typeface="Arial" pitchFamily="34" charset="0"/>
              </a:rPr>
              <a:t> Jurídico e Financeiro </a:t>
            </a:r>
            <a:r>
              <a:rPr lang="en-US" sz="2400" b="1" u="none" dirty="0" err="1">
                <a:solidFill>
                  <a:srgbClr val="002E63"/>
                </a:solidFill>
                <a:latin typeface="Century Gothic" panose="020B0502020202020204" pitchFamily="34" charset="0"/>
                <a:cs typeface="Arial" pitchFamily="34" charset="0"/>
              </a:rPr>
              <a:t>Apeprem</a:t>
            </a:r>
            <a:endParaRPr lang="en-US" sz="2400" b="1" u="none" dirty="0">
              <a:solidFill>
                <a:srgbClr val="002E63"/>
              </a:solidFill>
              <a:latin typeface="Century Gothic" panose="020B0502020202020204" pitchFamily="34" charset="0"/>
              <a:cs typeface="Arial" pitchFamily="34" charset="0"/>
            </a:endParaRPr>
          </a:p>
        </p:txBody>
      </p:sp>
      <p:sp>
        <p:nvSpPr>
          <p:cNvPr id="12" name="Line 9"/>
          <p:cNvSpPr>
            <a:spLocks noChangeShapeType="1"/>
          </p:cNvSpPr>
          <p:nvPr/>
        </p:nvSpPr>
        <p:spPr bwMode="auto">
          <a:xfrm flipH="1">
            <a:off x="0" y="4371975"/>
            <a:ext cx="9296400" cy="0"/>
          </a:xfrm>
          <a:prstGeom prst="line">
            <a:avLst/>
          </a:prstGeom>
          <a:noFill/>
          <a:ln w="9525">
            <a:solidFill>
              <a:srgbClr val="002E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Arial" charset="0"/>
              <a:ea typeface="ＭＳ Ｐゴシック" charset="0"/>
            </a:endParaRPr>
          </a:p>
        </p:txBody>
      </p:sp>
      <p:sp>
        <p:nvSpPr>
          <p:cNvPr id="13" name="Rectangle 4"/>
          <p:cNvSpPr>
            <a:spLocks noChangeArrowheads="1"/>
          </p:cNvSpPr>
          <p:nvPr/>
        </p:nvSpPr>
        <p:spPr bwMode="auto">
          <a:xfrm>
            <a:off x="6556921" y="4529087"/>
            <a:ext cx="2736304" cy="304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Autofit/>
          </a:bodyPr>
          <a:lstStyle/>
          <a:p>
            <a:pPr algn="r" defTabSz="914400">
              <a:lnSpc>
                <a:spcPct val="90000"/>
              </a:lnSpc>
              <a:spcBef>
                <a:spcPct val="0"/>
              </a:spcBef>
            </a:pPr>
            <a:r>
              <a:rPr lang="en-US" sz="1200" dirty="0">
                <a:solidFill>
                  <a:srgbClr val="002E63"/>
                </a:solidFill>
                <a:latin typeface="Century Gothic" panose="020B0502020202020204" pitchFamily="34" charset="0"/>
                <a:ea typeface="+mj-ea"/>
                <a:cs typeface="Arial" pitchFamily="34" charset="0"/>
              </a:rPr>
              <a:t>São Paulo, </a:t>
            </a:r>
            <a:r>
              <a:rPr lang="en-US" sz="1200" dirty="0" err="1">
                <a:solidFill>
                  <a:srgbClr val="002E63"/>
                </a:solidFill>
                <a:latin typeface="Century Gothic" panose="020B0502020202020204" pitchFamily="34" charset="0"/>
                <a:ea typeface="+mj-ea"/>
                <a:cs typeface="Arial" pitchFamily="34" charset="0"/>
              </a:rPr>
              <a:t>agosto</a:t>
            </a:r>
            <a:r>
              <a:rPr lang="en-US" sz="1200" dirty="0">
                <a:solidFill>
                  <a:srgbClr val="002E63"/>
                </a:solidFill>
                <a:latin typeface="Century Gothic" panose="020B0502020202020204" pitchFamily="34" charset="0"/>
                <a:ea typeface="+mj-ea"/>
                <a:cs typeface="Arial" pitchFamily="34" charset="0"/>
              </a:rPr>
              <a:t> de 2021</a:t>
            </a:r>
            <a:endParaRPr lang="it-IT" sz="1200" dirty="0">
              <a:solidFill>
                <a:srgbClr val="002E63"/>
              </a:solidFill>
              <a:latin typeface="Century Gothic" panose="020B0502020202020204" pitchFamily="34" charset="0"/>
              <a:ea typeface="+mj-ea"/>
              <a:cs typeface="Arial" pitchFamily="34" charset="0"/>
            </a:endParaRPr>
          </a:p>
        </p:txBody>
      </p:sp>
    </p:spTree>
    <p:extLst>
      <p:ext uri="{BB962C8B-B14F-4D97-AF65-F5344CB8AC3E}">
        <p14:creationId xmlns:p14="http://schemas.microsoft.com/office/powerpoint/2010/main" val="371827241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ingle Corner Rectangle 6">
            <a:extLst>
              <a:ext uri="{FF2B5EF4-FFF2-40B4-BE49-F238E27FC236}">
                <a16:creationId xmlns:a16="http://schemas.microsoft.com/office/drawing/2014/main" id="{60AC56C1-BD38-4B99-B2D4-21A63D47B754}"/>
              </a:ext>
            </a:extLst>
          </p:cNvPr>
          <p:cNvSpPr/>
          <p:nvPr/>
        </p:nvSpPr>
        <p:spPr>
          <a:xfrm rot="10800000" flipH="1">
            <a:off x="-1588" y="-1"/>
            <a:ext cx="9907587" cy="1068611"/>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BF21"/>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5727E163-F5D8-4616-96D8-D41FF5C73A04}"/>
              </a:ext>
            </a:extLst>
          </p:cNvPr>
          <p:cNvSpPr txBox="1">
            <a:spLocks noChangeArrowheads="1"/>
          </p:cNvSpPr>
          <p:nvPr/>
        </p:nvSpPr>
        <p:spPr bwMode="auto">
          <a:xfrm>
            <a:off x="351847" y="315013"/>
            <a:ext cx="713368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defRPr sz="2250" b="0" u="none">
                <a:solidFill>
                  <a:schemeClr val="tx1">
                    <a:lumMod val="65000"/>
                    <a:lumOff val="35000"/>
                  </a:schemeClr>
                </a:solidFill>
                <a:latin typeface="Century Gothic" panose="020B0502020202020204" pitchFamily="34" charset="0"/>
                <a:ea typeface="+mj-ea"/>
                <a:cs typeface="+mj-cs"/>
              </a:defRPr>
            </a:lvl1pPr>
          </a:lstStyle>
          <a:p>
            <a:r>
              <a:rPr lang="pt-BR" altLang="it-IT" b="1">
                <a:solidFill>
                  <a:schemeClr val="bg1">
                    <a:lumMod val="95000"/>
                  </a:schemeClr>
                </a:solidFill>
              </a:rPr>
              <a:t>AMBIENTE DESAFIADOR PEDE UMA NOVA POSTURA</a:t>
            </a:r>
            <a:endParaRPr lang="en-US" altLang="it-IT" b="1" dirty="0">
              <a:solidFill>
                <a:schemeClr val="bg1">
                  <a:lumMod val="95000"/>
                </a:schemeClr>
              </a:solidFill>
            </a:endParaRPr>
          </a:p>
        </p:txBody>
      </p:sp>
      <p:sp>
        <p:nvSpPr>
          <p:cNvPr id="6" name="CaixaDeTexto 10">
            <a:extLst>
              <a:ext uri="{FF2B5EF4-FFF2-40B4-BE49-F238E27FC236}">
                <a16:creationId xmlns:a16="http://schemas.microsoft.com/office/drawing/2014/main" id="{CDB257C7-32BF-4601-BC30-5B298144A47D}"/>
              </a:ext>
            </a:extLst>
          </p:cNvPr>
          <p:cNvSpPr txBox="1"/>
          <p:nvPr/>
        </p:nvSpPr>
        <p:spPr>
          <a:xfrm>
            <a:off x="351847" y="1525630"/>
            <a:ext cx="8847909" cy="5047491"/>
          </a:xfrm>
          <a:prstGeom prst="rect">
            <a:avLst/>
          </a:prstGeom>
          <a:noFill/>
        </p:spPr>
        <p:txBody>
          <a:bodyPr wrap="square" lIns="91399" tIns="45698" rIns="91399" bIns="4569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spcBef>
                <a:spcPts val="0"/>
              </a:spcBef>
              <a:spcAft>
                <a:spcPts val="0"/>
              </a:spcAft>
              <a:defRPr/>
            </a:pPr>
            <a:r>
              <a:rPr lang="pt-BR" sz="1400" b="1" i="1" dirty="0">
                <a:solidFill>
                  <a:schemeClr val="bg1">
                    <a:lumMod val="50000"/>
                  </a:schemeClr>
                </a:solidFill>
                <a:latin typeface="Century Gothic" panose="020B0502020202020204" pitchFamily="34" charset="0"/>
              </a:rPr>
              <a:t>Mesmo com este atual ciclo de aperto monetário, a tendência de juros baixos prevalece. O ambiente é cada vez mais desafiador para os Regimes Próprios de Previdência Social</a:t>
            </a:r>
          </a:p>
          <a:p>
            <a:pPr algn="just" fontAlgn="auto">
              <a:spcBef>
                <a:spcPts val="0"/>
              </a:spcBef>
              <a:spcAft>
                <a:spcPts val="0"/>
              </a:spcAft>
              <a:defRPr/>
            </a:pPr>
            <a:endParaRPr lang="pt-BR" sz="1400" b="1" i="1" dirty="0">
              <a:solidFill>
                <a:schemeClr val="bg1">
                  <a:lumMod val="50000"/>
                </a:schemeClr>
              </a:solidFill>
              <a:latin typeface="Century Gothic" panose="020B0502020202020204" pitchFamily="34" charset="0"/>
            </a:endParaRPr>
          </a:p>
          <a:p>
            <a:pPr algn="just" fontAlgn="auto">
              <a:spcBef>
                <a:spcPts val="0"/>
              </a:spcBef>
              <a:spcAft>
                <a:spcPts val="0"/>
              </a:spcAft>
              <a:defRPr/>
            </a:pPr>
            <a:endParaRPr lang="pt-BR" sz="1400" b="1" i="1" dirty="0">
              <a:solidFill>
                <a:schemeClr val="bg1">
                  <a:lumMod val="50000"/>
                </a:schemeClr>
              </a:solidFill>
              <a:latin typeface="Century Gothic" panose="020B0502020202020204" pitchFamily="34" charset="0"/>
            </a:endParaRPr>
          </a:p>
          <a:p>
            <a:pPr algn="just" fontAlgn="auto">
              <a:spcBef>
                <a:spcPts val="0"/>
              </a:spcBef>
              <a:spcAft>
                <a:spcPts val="0"/>
              </a:spcAft>
              <a:defRPr/>
            </a:pPr>
            <a:r>
              <a:rPr lang="pt-BR" sz="1400" b="1" i="1" dirty="0">
                <a:solidFill>
                  <a:schemeClr val="bg1">
                    <a:lumMod val="50000"/>
                  </a:schemeClr>
                </a:solidFill>
                <a:latin typeface="Century Gothic" panose="020B0502020202020204" pitchFamily="34" charset="0"/>
              </a:rPr>
              <a:t>As metas atuariais são altas é não é mais possível atingi-las somente com taxa de carregamento de títulos públicos federais</a:t>
            </a:r>
          </a:p>
          <a:p>
            <a:pPr algn="just" fontAlgn="auto">
              <a:spcBef>
                <a:spcPts val="0"/>
              </a:spcBef>
              <a:spcAft>
                <a:spcPts val="0"/>
              </a:spcAft>
              <a:defRPr/>
            </a:pPr>
            <a:endParaRPr lang="pt-BR" sz="1400" b="1" i="1" dirty="0">
              <a:solidFill>
                <a:schemeClr val="bg1">
                  <a:lumMod val="50000"/>
                </a:schemeClr>
              </a:solidFill>
              <a:latin typeface="Century Gothic" panose="020B0502020202020204" pitchFamily="34" charset="0"/>
            </a:endParaRPr>
          </a:p>
          <a:p>
            <a:pPr algn="just" fontAlgn="auto">
              <a:spcBef>
                <a:spcPts val="0"/>
              </a:spcBef>
              <a:spcAft>
                <a:spcPts val="0"/>
              </a:spcAft>
              <a:defRPr/>
            </a:pPr>
            <a:endParaRPr lang="pt-BR" sz="1400" b="1" i="1" dirty="0">
              <a:solidFill>
                <a:schemeClr val="bg1">
                  <a:lumMod val="50000"/>
                </a:schemeClr>
              </a:solidFill>
              <a:latin typeface="Century Gothic" panose="020B0502020202020204" pitchFamily="34" charset="0"/>
            </a:endParaRPr>
          </a:p>
          <a:p>
            <a:pPr algn="just" fontAlgn="auto">
              <a:spcBef>
                <a:spcPts val="0"/>
              </a:spcBef>
              <a:spcAft>
                <a:spcPts val="0"/>
              </a:spcAft>
              <a:defRPr/>
            </a:pPr>
            <a:r>
              <a:rPr lang="pt-BR" sz="1400" b="1" i="1" dirty="0">
                <a:solidFill>
                  <a:schemeClr val="bg1">
                    <a:lumMod val="50000"/>
                  </a:schemeClr>
                </a:solidFill>
                <a:latin typeface="Century Gothic" panose="020B0502020202020204" pitchFamily="34" charset="0"/>
              </a:rPr>
              <a:t>Este desafio pede uma maior diversficação entre as classes de ativos. Na nossa visão fundos de ações ainda são a classe que oferecem a melhor relação entre retorno e liquidez e monitoramento dos resultados</a:t>
            </a:r>
          </a:p>
          <a:p>
            <a:pPr algn="just" fontAlgn="auto">
              <a:spcBef>
                <a:spcPts val="0"/>
              </a:spcBef>
              <a:spcAft>
                <a:spcPts val="0"/>
              </a:spcAft>
              <a:defRPr/>
            </a:pPr>
            <a:endParaRPr lang="pt-BR" sz="1400" b="1" i="1" dirty="0">
              <a:solidFill>
                <a:schemeClr val="bg1">
                  <a:lumMod val="50000"/>
                </a:schemeClr>
              </a:solidFill>
              <a:latin typeface="Century Gothic" panose="020B0502020202020204" pitchFamily="34" charset="0"/>
            </a:endParaRPr>
          </a:p>
          <a:p>
            <a:pPr algn="just" fontAlgn="auto">
              <a:spcBef>
                <a:spcPts val="0"/>
              </a:spcBef>
              <a:spcAft>
                <a:spcPts val="0"/>
              </a:spcAft>
              <a:defRPr/>
            </a:pPr>
            <a:endParaRPr lang="pt-BR" sz="1400" b="1" i="1" dirty="0">
              <a:solidFill>
                <a:schemeClr val="bg1">
                  <a:lumMod val="50000"/>
                </a:schemeClr>
              </a:solidFill>
              <a:latin typeface="Century Gothic" panose="020B0502020202020204" pitchFamily="34" charset="0"/>
            </a:endParaRPr>
          </a:p>
          <a:p>
            <a:pPr algn="just">
              <a:defRPr/>
            </a:pPr>
            <a:r>
              <a:rPr lang="pt-BR" sz="1400" b="1" i="1" dirty="0">
                <a:solidFill>
                  <a:schemeClr val="bg1">
                    <a:lumMod val="50000"/>
                  </a:schemeClr>
                </a:solidFill>
                <a:latin typeface="Century Gothic" panose="020B0502020202020204" pitchFamily="34" charset="0"/>
              </a:rPr>
              <a:t>O momento econômico pelo qual o Brasil passa é muito favorável para alocação em empresas com menor capitalização (o segmento de Small Mid Caps), por uma série de fatores, entre eles:</a:t>
            </a:r>
          </a:p>
          <a:p>
            <a:pPr lvl="1" algn="just">
              <a:defRPr/>
            </a:pPr>
            <a:endParaRPr lang="pt-BR" sz="1400" b="1" i="1" dirty="0">
              <a:solidFill>
                <a:schemeClr val="bg1">
                  <a:lumMod val="50000"/>
                </a:schemeClr>
              </a:solidFill>
              <a:latin typeface="Century Gothic" panose="020B0502020202020204" pitchFamily="34" charset="0"/>
            </a:endParaRPr>
          </a:p>
          <a:p>
            <a:pPr lvl="1" algn="just">
              <a:defRPr/>
            </a:pPr>
            <a:r>
              <a:rPr lang="pt-BR" sz="1400" b="1" i="1" dirty="0">
                <a:solidFill>
                  <a:schemeClr val="bg1">
                    <a:lumMod val="50000"/>
                  </a:schemeClr>
                </a:solidFill>
                <a:latin typeface="Century Gothic" panose="020B0502020202020204" pitchFamily="34" charset="0"/>
              </a:rPr>
              <a:t>- acesso a capital mais barato;</a:t>
            </a:r>
          </a:p>
          <a:p>
            <a:pPr lvl="1" algn="just">
              <a:defRPr/>
            </a:pPr>
            <a:endParaRPr lang="pt-BR" sz="1400" b="1" i="1" dirty="0">
              <a:solidFill>
                <a:schemeClr val="bg1">
                  <a:lumMod val="50000"/>
                </a:schemeClr>
              </a:solidFill>
              <a:latin typeface="Century Gothic" panose="020B0502020202020204" pitchFamily="34" charset="0"/>
            </a:endParaRPr>
          </a:p>
          <a:p>
            <a:pPr lvl="1" algn="just">
              <a:defRPr/>
            </a:pPr>
            <a:r>
              <a:rPr lang="pt-BR" sz="1400" b="1" i="1" dirty="0">
                <a:solidFill>
                  <a:schemeClr val="bg1">
                    <a:lumMod val="50000"/>
                  </a:schemeClr>
                </a:solidFill>
                <a:latin typeface="Century Gothic" panose="020B0502020202020204" pitchFamily="34" charset="0"/>
              </a:rPr>
              <a:t>- capacidade de multiplicar seu faturamento por algumas vezes em um ciclo;</a:t>
            </a:r>
          </a:p>
          <a:p>
            <a:pPr lvl="1" algn="just">
              <a:defRPr/>
            </a:pPr>
            <a:endParaRPr lang="pt-BR" sz="1400" b="1" i="1" dirty="0">
              <a:solidFill>
                <a:schemeClr val="bg1">
                  <a:lumMod val="50000"/>
                </a:schemeClr>
              </a:solidFill>
              <a:latin typeface="Century Gothic" panose="020B0502020202020204" pitchFamily="34" charset="0"/>
            </a:endParaRPr>
          </a:p>
          <a:p>
            <a:pPr lvl="1" algn="just">
              <a:defRPr/>
            </a:pPr>
            <a:r>
              <a:rPr lang="pt-BR" sz="1400" b="1" i="1" dirty="0">
                <a:solidFill>
                  <a:schemeClr val="bg1">
                    <a:lumMod val="50000"/>
                  </a:schemeClr>
                </a:solidFill>
                <a:latin typeface="Century Gothic" panose="020B0502020202020204" pitchFamily="34" charset="0"/>
              </a:rPr>
              <a:t>- exposição a setores com muito espaço para consolidação; </a:t>
            </a:r>
          </a:p>
          <a:p>
            <a:pPr algn="just" fontAlgn="auto">
              <a:spcBef>
                <a:spcPts val="0"/>
              </a:spcBef>
              <a:spcAft>
                <a:spcPts val="0"/>
              </a:spcAft>
              <a:defRPr/>
            </a:pPr>
            <a:endParaRPr lang="pt-BR" sz="1400" b="1" i="1" dirty="0">
              <a:solidFill>
                <a:schemeClr val="bg1">
                  <a:lumMod val="50000"/>
                </a:schemeClr>
              </a:solidFill>
              <a:latin typeface="Century Gothic" panose="020B0502020202020204" pitchFamily="34" charset="0"/>
            </a:endParaRPr>
          </a:p>
          <a:p>
            <a:pPr algn="just" fontAlgn="auto">
              <a:spcBef>
                <a:spcPts val="0"/>
              </a:spcBef>
              <a:spcAft>
                <a:spcPts val="0"/>
              </a:spcAft>
              <a:defRPr/>
            </a:pPr>
            <a:endParaRPr lang="pt-BR" sz="1400" b="1" i="1"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75204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ingle Corner Rectangle 6">
            <a:extLst>
              <a:ext uri="{FF2B5EF4-FFF2-40B4-BE49-F238E27FC236}">
                <a16:creationId xmlns:a16="http://schemas.microsoft.com/office/drawing/2014/main" id="{9FD0E168-7109-40CD-A2D4-6197CD1176E7}"/>
              </a:ext>
            </a:extLst>
          </p:cNvPr>
          <p:cNvSpPr/>
          <p:nvPr/>
        </p:nvSpPr>
        <p:spPr>
          <a:xfrm rot="10800000" flipH="1">
            <a:off x="-1588" y="-1"/>
            <a:ext cx="9907587" cy="854439"/>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BF21"/>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A3A071E-E347-4949-AD42-99F8042C00C0}"/>
              </a:ext>
            </a:extLst>
          </p:cNvPr>
          <p:cNvSpPr txBox="1"/>
          <p:nvPr/>
        </p:nvSpPr>
        <p:spPr>
          <a:xfrm>
            <a:off x="50117" y="71215"/>
            <a:ext cx="9398734" cy="1015663"/>
          </a:xfrm>
          <a:prstGeom prst="rect">
            <a:avLst/>
          </a:prstGeom>
          <a:noFill/>
        </p:spPr>
        <p:txBody>
          <a:bodyPr wrap="square" rtlCol="0">
            <a:spAutoFit/>
          </a:bodyPr>
          <a:lstStyle/>
          <a:p>
            <a:r>
              <a:rPr lang="pt-BR" sz="2200" b="1" dirty="0">
                <a:solidFill>
                  <a:schemeClr val="bg1"/>
                </a:solidFill>
              </a:rPr>
              <a:t>Fundos Locais seguem aumentando alocação em Bolsa</a:t>
            </a:r>
          </a:p>
          <a:p>
            <a:r>
              <a:rPr lang="en-US" sz="1600" i="1" dirty="0" err="1">
                <a:solidFill>
                  <a:schemeClr val="bg1"/>
                </a:solidFill>
              </a:rPr>
              <a:t>Em</a:t>
            </a:r>
            <a:r>
              <a:rPr lang="en-US" sz="1600" i="1" dirty="0">
                <a:solidFill>
                  <a:schemeClr val="bg1"/>
                </a:solidFill>
              </a:rPr>
              <a:t> 2020 o </a:t>
            </a:r>
            <a:r>
              <a:rPr lang="en-US" sz="1600" i="1" dirty="0" err="1">
                <a:solidFill>
                  <a:schemeClr val="bg1"/>
                </a:solidFill>
              </a:rPr>
              <a:t>efeito</a:t>
            </a:r>
            <a:r>
              <a:rPr lang="en-US" sz="1600" i="1" dirty="0">
                <a:solidFill>
                  <a:schemeClr val="bg1"/>
                </a:solidFill>
              </a:rPr>
              <a:t> </a:t>
            </a:r>
            <a:r>
              <a:rPr lang="en-US" sz="1600" i="1" dirty="0" err="1">
                <a:solidFill>
                  <a:schemeClr val="bg1"/>
                </a:solidFill>
              </a:rPr>
              <a:t>pandemia</a:t>
            </a:r>
            <a:r>
              <a:rPr lang="en-US" sz="1600" i="1" dirty="0">
                <a:solidFill>
                  <a:schemeClr val="bg1"/>
                </a:solidFill>
              </a:rPr>
              <a:t> </a:t>
            </a:r>
            <a:r>
              <a:rPr lang="en-US" sz="1600" i="1" dirty="0" err="1">
                <a:solidFill>
                  <a:schemeClr val="bg1"/>
                </a:solidFill>
              </a:rPr>
              <a:t>gerou</a:t>
            </a:r>
            <a:r>
              <a:rPr lang="en-US" sz="1600" i="1" dirty="0">
                <a:solidFill>
                  <a:schemeClr val="bg1"/>
                </a:solidFill>
              </a:rPr>
              <a:t> </a:t>
            </a:r>
            <a:r>
              <a:rPr lang="en-US" sz="1600" i="1" dirty="0" err="1">
                <a:solidFill>
                  <a:schemeClr val="bg1"/>
                </a:solidFill>
              </a:rPr>
              <a:t>perda</a:t>
            </a:r>
            <a:r>
              <a:rPr lang="en-US" sz="1600" i="1" dirty="0">
                <a:solidFill>
                  <a:schemeClr val="bg1"/>
                </a:solidFill>
              </a:rPr>
              <a:t> do valor de mercado</a:t>
            </a:r>
          </a:p>
          <a:p>
            <a:endParaRPr lang="pt-BR" sz="2200" b="1" dirty="0">
              <a:solidFill>
                <a:schemeClr val="bg1"/>
              </a:solidFill>
            </a:endParaRPr>
          </a:p>
        </p:txBody>
      </p:sp>
      <p:sp>
        <p:nvSpPr>
          <p:cNvPr id="10" name="TextBox 9">
            <a:extLst>
              <a:ext uri="{FF2B5EF4-FFF2-40B4-BE49-F238E27FC236}">
                <a16:creationId xmlns:a16="http://schemas.microsoft.com/office/drawing/2014/main" id="{524C7D6B-C212-4F85-8091-D9CB4EBAD8C9}"/>
              </a:ext>
            </a:extLst>
          </p:cNvPr>
          <p:cNvSpPr txBox="1"/>
          <p:nvPr/>
        </p:nvSpPr>
        <p:spPr>
          <a:xfrm>
            <a:off x="0" y="6516010"/>
            <a:ext cx="7210268" cy="276999"/>
          </a:xfrm>
          <a:prstGeom prst="rect">
            <a:avLst/>
          </a:prstGeom>
          <a:noFill/>
        </p:spPr>
        <p:txBody>
          <a:bodyPr wrap="square" rtlCol="0">
            <a:spAutoFit/>
          </a:bodyPr>
          <a:lstStyle/>
          <a:p>
            <a:r>
              <a:rPr lang="pt-BR" sz="1200" dirty="0">
                <a:solidFill>
                  <a:schemeClr val="tx1">
                    <a:lumMod val="50000"/>
                    <a:lumOff val="50000"/>
                  </a:schemeClr>
                </a:solidFill>
              </a:rPr>
              <a:t>Fonte: BTG “Brazil: Follow the Money – 12 de agosto de 2021”</a:t>
            </a:r>
            <a:endParaRPr lang="en-US" sz="1200" dirty="0">
              <a:solidFill>
                <a:schemeClr val="tx1">
                  <a:lumMod val="50000"/>
                  <a:lumOff val="50000"/>
                </a:schemeClr>
              </a:solidFill>
            </a:endParaRPr>
          </a:p>
        </p:txBody>
      </p:sp>
      <p:graphicFrame>
        <p:nvGraphicFramePr>
          <p:cNvPr id="6" name="Chart 5">
            <a:extLst>
              <a:ext uri="{FF2B5EF4-FFF2-40B4-BE49-F238E27FC236}">
                <a16:creationId xmlns:a16="http://schemas.microsoft.com/office/drawing/2014/main" id="{3D38E46A-3E33-42ED-A4FC-F97A81CE76F8}"/>
              </a:ext>
            </a:extLst>
          </p:cNvPr>
          <p:cNvGraphicFramePr>
            <a:graphicFrameLocks/>
          </p:cNvGraphicFramePr>
          <p:nvPr>
            <p:extLst>
              <p:ext uri="{D42A27DB-BD31-4B8C-83A1-F6EECF244321}">
                <p14:modId xmlns:p14="http://schemas.microsoft.com/office/powerpoint/2010/main" val="4191133722"/>
              </p:ext>
            </p:extLst>
          </p:nvPr>
        </p:nvGraphicFramePr>
        <p:xfrm>
          <a:off x="287363" y="1016008"/>
          <a:ext cx="9213193" cy="533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2804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6">
            <a:extLst>
              <a:ext uri="{FF2B5EF4-FFF2-40B4-BE49-F238E27FC236}">
                <a16:creationId xmlns:a16="http://schemas.microsoft.com/office/drawing/2014/main" id="{409DE6B6-872A-4C85-8163-0C5291907C90}"/>
              </a:ext>
            </a:extLst>
          </p:cNvPr>
          <p:cNvSpPr/>
          <p:nvPr/>
        </p:nvSpPr>
        <p:spPr>
          <a:xfrm rot="10800000" flipH="1">
            <a:off x="-1588" y="0"/>
            <a:ext cx="9907587" cy="804764"/>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BF21"/>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2D95A8B-F82B-471A-BA93-C9B996362140}"/>
              </a:ext>
            </a:extLst>
          </p:cNvPr>
          <p:cNvSpPr txBox="1"/>
          <p:nvPr/>
        </p:nvSpPr>
        <p:spPr>
          <a:xfrm>
            <a:off x="0" y="87401"/>
            <a:ext cx="9905999" cy="677108"/>
          </a:xfrm>
          <a:prstGeom prst="rect">
            <a:avLst/>
          </a:prstGeom>
          <a:noFill/>
        </p:spPr>
        <p:txBody>
          <a:bodyPr wrap="square" rtlCol="0">
            <a:spAutoFit/>
          </a:bodyPr>
          <a:lstStyle/>
          <a:p>
            <a:r>
              <a:rPr lang="pt-BR" sz="2200" b="1" dirty="0">
                <a:solidFill>
                  <a:schemeClr val="bg1"/>
                </a:solidFill>
                <a:latin typeface="Century Gothic" panose="020B0502020202020204" pitchFamily="34" charset="0"/>
              </a:rPr>
              <a:t>O investidor Pessoa Física reagindo aos juros baixos</a:t>
            </a:r>
          </a:p>
          <a:p>
            <a:r>
              <a:rPr lang="en-US" sz="1600" i="1" dirty="0">
                <a:solidFill>
                  <a:schemeClr val="bg1"/>
                </a:solidFill>
              </a:rPr>
              <a:t>O </a:t>
            </a:r>
            <a:r>
              <a:rPr lang="en-US" sz="1600" i="1" dirty="0" err="1">
                <a:solidFill>
                  <a:schemeClr val="bg1"/>
                </a:solidFill>
              </a:rPr>
              <a:t>crescimento</a:t>
            </a:r>
            <a:r>
              <a:rPr lang="en-US" sz="1600" i="1" dirty="0">
                <a:solidFill>
                  <a:schemeClr val="bg1"/>
                </a:solidFill>
              </a:rPr>
              <a:t> do </a:t>
            </a:r>
            <a:r>
              <a:rPr lang="en-US" sz="1600" i="1" dirty="0" err="1">
                <a:solidFill>
                  <a:schemeClr val="bg1"/>
                </a:solidFill>
              </a:rPr>
              <a:t>número</a:t>
            </a:r>
            <a:r>
              <a:rPr lang="en-US" sz="1600" i="1" dirty="0">
                <a:solidFill>
                  <a:schemeClr val="bg1"/>
                </a:solidFill>
              </a:rPr>
              <a:t> de CPFs </a:t>
            </a:r>
            <a:r>
              <a:rPr lang="en-US" sz="1600" i="1" dirty="0" err="1">
                <a:solidFill>
                  <a:schemeClr val="bg1"/>
                </a:solidFill>
              </a:rPr>
              <a:t>na</a:t>
            </a:r>
            <a:r>
              <a:rPr lang="en-US" sz="1600" i="1" dirty="0">
                <a:solidFill>
                  <a:schemeClr val="bg1"/>
                </a:solidFill>
              </a:rPr>
              <a:t> B3 é </a:t>
            </a:r>
            <a:r>
              <a:rPr lang="en-US" sz="1600" i="1" dirty="0" err="1">
                <a:solidFill>
                  <a:schemeClr val="bg1"/>
                </a:solidFill>
              </a:rPr>
              <a:t>exponencial</a:t>
            </a:r>
            <a:endParaRPr lang="pt-BR" sz="1600" b="1" dirty="0">
              <a:solidFill>
                <a:schemeClr val="bg1"/>
              </a:solidFill>
              <a:latin typeface="Century Gothic" panose="020B0502020202020204" pitchFamily="34" charset="0"/>
            </a:endParaRPr>
          </a:p>
        </p:txBody>
      </p:sp>
      <p:graphicFrame>
        <p:nvGraphicFramePr>
          <p:cNvPr id="7" name="Chart 6">
            <a:extLst>
              <a:ext uri="{FF2B5EF4-FFF2-40B4-BE49-F238E27FC236}">
                <a16:creationId xmlns:a16="http://schemas.microsoft.com/office/drawing/2014/main" id="{E108837D-B316-4766-BC71-B60098D3E242}"/>
              </a:ext>
            </a:extLst>
          </p:cNvPr>
          <p:cNvGraphicFramePr>
            <a:graphicFrameLocks/>
          </p:cNvGraphicFramePr>
          <p:nvPr>
            <p:extLst>
              <p:ext uri="{D42A27DB-BD31-4B8C-83A1-F6EECF244321}">
                <p14:modId xmlns:p14="http://schemas.microsoft.com/office/powerpoint/2010/main" val="991929014"/>
              </p:ext>
            </p:extLst>
          </p:nvPr>
        </p:nvGraphicFramePr>
        <p:xfrm>
          <a:off x="428674" y="1003418"/>
          <a:ext cx="8870231" cy="511879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D712B05-267D-4602-A269-4DEA5EB0BE50}"/>
              </a:ext>
            </a:extLst>
          </p:cNvPr>
          <p:cNvSpPr txBox="1"/>
          <p:nvPr/>
        </p:nvSpPr>
        <p:spPr>
          <a:xfrm>
            <a:off x="0" y="6516010"/>
            <a:ext cx="7210268" cy="276999"/>
          </a:xfrm>
          <a:prstGeom prst="rect">
            <a:avLst/>
          </a:prstGeom>
          <a:noFill/>
        </p:spPr>
        <p:txBody>
          <a:bodyPr wrap="square" rtlCol="0">
            <a:spAutoFit/>
          </a:bodyPr>
          <a:lstStyle/>
          <a:p>
            <a:r>
              <a:rPr lang="pt-BR" sz="1200" dirty="0">
                <a:solidFill>
                  <a:schemeClr val="tx1">
                    <a:lumMod val="50000"/>
                    <a:lumOff val="50000"/>
                  </a:schemeClr>
                </a:solidFill>
              </a:rPr>
              <a:t>Fonte: BTG “Brazil: Follow the Money – 12 de agosto de 2021”</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90719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06D706A-128A-4132-9C20-A9516390A159}"/>
              </a:ext>
            </a:extLst>
          </p:cNvPr>
          <p:cNvGraphicFramePr>
            <a:graphicFrameLocks/>
          </p:cNvGraphicFramePr>
          <p:nvPr>
            <p:extLst>
              <p:ext uri="{D42A27DB-BD31-4B8C-83A1-F6EECF244321}">
                <p14:modId xmlns:p14="http://schemas.microsoft.com/office/powerpoint/2010/main" val="3821827443"/>
              </p:ext>
            </p:extLst>
          </p:nvPr>
        </p:nvGraphicFramePr>
        <p:xfrm>
          <a:off x="-1589" y="1148576"/>
          <a:ext cx="4808719" cy="4555538"/>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 Single Corner Rectangle 6">
            <a:extLst>
              <a:ext uri="{FF2B5EF4-FFF2-40B4-BE49-F238E27FC236}">
                <a16:creationId xmlns:a16="http://schemas.microsoft.com/office/drawing/2014/main" id="{568E65A0-3A42-4A3E-946C-3A77186B9DA1}"/>
              </a:ext>
            </a:extLst>
          </p:cNvPr>
          <p:cNvSpPr/>
          <p:nvPr/>
        </p:nvSpPr>
        <p:spPr>
          <a:xfrm rot="10800000" flipH="1">
            <a:off x="-1588" y="0"/>
            <a:ext cx="9907587" cy="804764"/>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BF2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16DFD0E-6A8A-483E-BB61-8437C4785ABA}"/>
              </a:ext>
            </a:extLst>
          </p:cNvPr>
          <p:cNvSpPr txBox="1"/>
          <p:nvPr/>
        </p:nvSpPr>
        <p:spPr>
          <a:xfrm>
            <a:off x="-1588" y="181167"/>
            <a:ext cx="9755999" cy="442429"/>
          </a:xfrm>
          <a:prstGeom prst="rect">
            <a:avLst/>
          </a:prstGeom>
          <a:noFill/>
        </p:spPr>
        <p:txBody>
          <a:bodyPr wrap="square" rtlCol="0">
            <a:spAutoFit/>
          </a:bodyPr>
          <a:lstStyle/>
          <a:p>
            <a:r>
              <a:rPr lang="pt-BR" sz="2275" b="1" dirty="0">
                <a:solidFill>
                  <a:schemeClr val="bg1"/>
                </a:solidFill>
                <a:latin typeface="Century Gothic" panose="020B0502020202020204" pitchFamily="34" charset="0"/>
              </a:rPr>
              <a:t>Volume de IPOs e Follow-Ons</a:t>
            </a:r>
          </a:p>
        </p:txBody>
      </p:sp>
      <p:sp>
        <p:nvSpPr>
          <p:cNvPr id="7" name="TextBox 6">
            <a:extLst>
              <a:ext uri="{FF2B5EF4-FFF2-40B4-BE49-F238E27FC236}">
                <a16:creationId xmlns:a16="http://schemas.microsoft.com/office/drawing/2014/main" id="{C9F4021A-53A2-45CE-9D35-18570BD1681F}"/>
              </a:ext>
            </a:extLst>
          </p:cNvPr>
          <p:cNvSpPr txBox="1"/>
          <p:nvPr/>
        </p:nvSpPr>
        <p:spPr>
          <a:xfrm>
            <a:off x="0" y="6516010"/>
            <a:ext cx="7210268" cy="276999"/>
          </a:xfrm>
          <a:prstGeom prst="rect">
            <a:avLst/>
          </a:prstGeom>
          <a:noFill/>
        </p:spPr>
        <p:txBody>
          <a:bodyPr wrap="square" rtlCol="0">
            <a:spAutoFit/>
          </a:bodyPr>
          <a:lstStyle/>
          <a:p>
            <a:r>
              <a:rPr lang="pt-BR" sz="1200" dirty="0">
                <a:solidFill>
                  <a:schemeClr val="tx1">
                    <a:lumMod val="50000"/>
                    <a:lumOff val="50000"/>
                  </a:schemeClr>
                </a:solidFill>
              </a:rPr>
              <a:t>Fonte: BTG “Brazil: Follow the Money – 12 de agosto de 2021”</a:t>
            </a:r>
            <a:endParaRPr lang="en-US" sz="1200" dirty="0">
              <a:solidFill>
                <a:schemeClr val="tx1">
                  <a:lumMod val="50000"/>
                  <a:lumOff val="50000"/>
                </a:schemeClr>
              </a:solidFill>
            </a:endParaRPr>
          </a:p>
        </p:txBody>
      </p:sp>
      <p:sp>
        <p:nvSpPr>
          <p:cNvPr id="9" name="TextBox 8">
            <a:extLst>
              <a:ext uri="{FF2B5EF4-FFF2-40B4-BE49-F238E27FC236}">
                <a16:creationId xmlns:a16="http://schemas.microsoft.com/office/drawing/2014/main" id="{E41DD0F6-FEE3-4278-9ECB-BC4137DEBBBC}"/>
              </a:ext>
            </a:extLst>
          </p:cNvPr>
          <p:cNvSpPr txBox="1"/>
          <p:nvPr/>
        </p:nvSpPr>
        <p:spPr>
          <a:xfrm>
            <a:off x="4275906" y="1614949"/>
            <a:ext cx="365761" cy="230832"/>
          </a:xfrm>
          <a:prstGeom prst="rect">
            <a:avLst/>
          </a:prstGeom>
          <a:noFill/>
        </p:spPr>
        <p:txBody>
          <a:bodyPr wrap="square" rtlCol="0">
            <a:spAutoFit/>
          </a:bodyPr>
          <a:lstStyle/>
          <a:p>
            <a:r>
              <a:rPr lang="pt-BR" sz="900" b="1"/>
              <a:t>109</a:t>
            </a:r>
            <a:endParaRPr lang="en-US" sz="900" b="1" dirty="0"/>
          </a:p>
        </p:txBody>
      </p:sp>
      <p:sp>
        <p:nvSpPr>
          <p:cNvPr id="10" name="TextBox 9">
            <a:extLst>
              <a:ext uri="{FF2B5EF4-FFF2-40B4-BE49-F238E27FC236}">
                <a16:creationId xmlns:a16="http://schemas.microsoft.com/office/drawing/2014/main" id="{AEA35273-6DA8-41BA-8E50-DAA8A6D84D75}"/>
              </a:ext>
            </a:extLst>
          </p:cNvPr>
          <p:cNvSpPr txBox="1"/>
          <p:nvPr/>
        </p:nvSpPr>
        <p:spPr>
          <a:xfrm>
            <a:off x="3875309" y="1377819"/>
            <a:ext cx="365761" cy="230832"/>
          </a:xfrm>
          <a:prstGeom prst="rect">
            <a:avLst/>
          </a:prstGeom>
          <a:noFill/>
        </p:spPr>
        <p:txBody>
          <a:bodyPr wrap="square" rtlCol="0">
            <a:spAutoFit/>
          </a:bodyPr>
          <a:lstStyle/>
          <a:p>
            <a:r>
              <a:rPr lang="pt-BR" sz="900" b="1" dirty="0"/>
              <a:t>118</a:t>
            </a:r>
            <a:endParaRPr lang="en-US" sz="900" b="1" dirty="0"/>
          </a:p>
        </p:txBody>
      </p:sp>
      <p:sp>
        <p:nvSpPr>
          <p:cNvPr id="11" name="TextBox 10">
            <a:extLst>
              <a:ext uri="{FF2B5EF4-FFF2-40B4-BE49-F238E27FC236}">
                <a16:creationId xmlns:a16="http://schemas.microsoft.com/office/drawing/2014/main" id="{E7A77A3E-B6A8-4340-B922-15D251C95468}"/>
              </a:ext>
            </a:extLst>
          </p:cNvPr>
          <p:cNvSpPr txBox="1"/>
          <p:nvPr/>
        </p:nvSpPr>
        <p:spPr>
          <a:xfrm>
            <a:off x="3483428" y="2238749"/>
            <a:ext cx="365761" cy="230832"/>
          </a:xfrm>
          <a:prstGeom prst="rect">
            <a:avLst/>
          </a:prstGeom>
          <a:noFill/>
        </p:spPr>
        <p:txBody>
          <a:bodyPr wrap="square" rtlCol="0">
            <a:spAutoFit/>
          </a:bodyPr>
          <a:lstStyle/>
          <a:p>
            <a:r>
              <a:rPr lang="pt-BR" sz="900" b="1" dirty="0"/>
              <a:t>90</a:t>
            </a:r>
            <a:endParaRPr lang="en-US" sz="900" b="1" dirty="0"/>
          </a:p>
        </p:txBody>
      </p:sp>
      <p:sp>
        <p:nvSpPr>
          <p:cNvPr id="12" name="TextBox 11">
            <a:extLst>
              <a:ext uri="{FF2B5EF4-FFF2-40B4-BE49-F238E27FC236}">
                <a16:creationId xmlns:a16="http://schemas.microsoft.com/office/drawing/2014/main" id="{50DA62FD-6BC6-42D3-837A-19A9A05072C8}"/>
              </a:ext>
            </a:extLst>
          </p:cNvPr>
          <p:cNvSpPr txBox="1"/>
          <p:nvPr/>
        </p:nvSpPr>
        <p:spPr>
          <a:xfrm>
            <a:off x="3074122" y="4577001"/>
            <a:ext cx="365761" cy="230832"/>
          </a:xfrm>
          <a:prstGeom prst="rect">
            <a:avLst/>
          </a:prstGeom>
          <a:noFill/>
        </p:spPr>
        <p:txBody>
          <a:bodyPr wrap="square" rtlCol="0">
            <a:spAutoFit/>
          </a:bodyPr>
          <a:lstStyle/>
          <a:p>
            <a:r>
              <a:rPr lang="pt-BR" sz="900" b="1"/>
              <a:t>11</a:t>
            </a:r>
            <a:endParaRPr lang="en-US" sz="900" b="1" dirty="0"/>
          </a:p>
        </p:txBody>
      </p:sp>
      <p:sp>
        <p:nvSpPr>
          <p:cNvPr id="13" name="TextBox 11">
            <a:extLst>
              <a:ext uri="{FF2B5EF4-FFF2-40B4-BE49-F238E27FC236}">
                <a16:creationId xmlns:a16="http://schemas.microsoft.com/office/drawing/2014/main" id="{C2AD29E7-A68D-4820-B154-A3445A8F9DAB}"/>
              </a:ext>
            </a:extLst>
          </p:cNvPr>
          <p:cNvSpPr txBox="1"/>
          <p:nvPr/>
        </p:nvSpPr>
        <p:spPr>
          <a:xfrm>
            <a:off x="197325" y="4346169"/>
            <a:ext cx="365761"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900" b="1"/>
              <a:t>18</a:t>
            </a:r>
            <a:endParaRPr lang="en-US" sz="900" b="1" dirty="0"/>
          </a:p>
        </p:txBody>
      </p:sp>
      <p:graphicFrame>
        <p:nvGraphicFramePr>
          <p:cNvPr id="14" name="Chart 13">
            <a:extLst>
              <a:ext uri="{FF2B5EF4-FFF2-40B4-BE49-F238E27FC236}">
                <a16:creationId xmlns:a16="http://schemas.microsoft.com/office/drawing/2014/main" id="{27615640-BD7B-4C4E-8DF9-705EA815E21F}"/>
              </a:ext>
            </a:extLst>
          </p:cNvPr>
          <p:cNvGraphicFramePr>
            <a:graphicFrameLocks/>
          </p:cNvGraphicFramePr>
          <p:nvPr>
            <p:extLst>
              <p:ext uri="{D42A27DB-BD31-4B8C-83A1-F6EECF244321}">
                <p14:modId xmlns:p14="http://schemas.microsoft.com/office/powerpoint/2010/main" val="2876065062"/>
              </p:ext>
            </p:extLst>
          </p:nvPr>
        </p:nvGraphicFramePr>
        <p:xfrm>
          <a:off x="5096399" y="1148576"/>
          <a:ext cx="4809600" cy="455553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CD171237-F4BE-4E91-9EC7-C1DA94166DA7}"/>
              </a:ext>
            </a:extLst>
          </p:cNvPr>
          <p:cNvSpPr txBox="1"/>
          <p:nvPr/>
        </p:nvSpPr>
        <p:spPr>
          <a:xfrm>
            <a:off x="220832" y="922840"/>
            <a:ext cx="4362993" cy="276999"/>
          </a:xfrm>
          <a:prstGeom prst="rect">
            <a:avLst/>
          </a:prstGeom>
          <a:noFill/>
        </p:spPr>
        <p:txBody>
          <a:bodyPr wrap="square" rtlCol="0">
            <a:spAutoFit/>
          </a:bodyPr>
          <a:lstStyle/>
          <a:p>
            <a:pPr algn="ctr"/>
            <a:r>
              <a:rPr lang="pt-BR" sz="1200" b="1" dirty="0">
                <a:solidFill>
                  <a:schemeClr val="tx1">
                    <a:lumMod val="65000"/>
                    <a:lumOff val="35000"/>
                  </a:schemeClr>
                </a:solidFill>
              </a:rPr>
              <a:t>Volume Total (R$ bilhões)</a:t>
            </a:r>
            <a:endParaRPr lang="en-US" sz="1200" b="1" dirty="0">
              <a:solidFill>
                <a:schemeClr val="tx1">
                  <a:lumMod val="65000"/>
                  <a:lumOff val="35000"/>
                </a:schemeClr>
              </a:solidFill>
            </a:endParaRPr>
          </a:p>
        </p:txBody>
      </p:sp>
      <p:sp>
        <p:nvSpPr>
          <p:cNvPr id="16" name="TextBox 11">
            <a:extLst>
              <a:ext uri="{FF2B5EF4-FFF2-40B4-BE49-F238E27FC236}">
                <a16:creationId xmlns:a16="http://schemas.microsoft.com/office/drawing/2014/main" id="{7F6922E7-4D21-445D-981B-02D7CA1C4635}"/>
              </a:ext>
            </a:extLst>
          </p:cNvPr>
          <p:cNvSpPr txBox="1"/>
          <p:nvPr/>
        </p:nvSpPr>
        <p:spPr>
          <a:xfrm>
            <a:off x="591406" y="4518837"/>
            <a:ext cx="365761"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900" b="1"/>
              <a:t>13</a:t>
            </a:r>
            <a:endParaRPr lang="en-US" sz="900" b="1" dirty="0"/>
          </a:p>
        </p:txBody>
      </p:sp>
      <p:sp>
        <p:nvSpPr>
          <p:cNvPr id="17" name="TextBox 16">
            <a:extLst>
              <a:ext uri="{FF2B5EF4-FFF2-40B4-BE49-F238E27FC236}">
                <a16:creationId xmlns:a16="http://schemas.microsoft.com/office/drawing/2014/main" id="{C9447592-7A06-4CC3-A16E-49CF3B978118}"/>
              </a:ext>
            </a:extLst>
          </p:cNvPr>
          <p:cNvSpPr txBox="1"/>
          <p:nvPr/>
        </p:nvSpPr>
        <p:spPr>
          <a:xfrm>
            <a:off x="5322175" y="912873"/>
            <a:ext cx="4362993" cy="276999"/>
          </a:xfrm>
          <a:prstGeom prst="rect">
            <a:avLst/>
          </a:prstGeom>
          <a:noFill/>
        </p:spPr>
        <p:txBody>
          <a:bodyPr wrap="square" rtlCol="0">
            <a:spAutoFit/>
          </a:bodyPr>
          <a:lstStyle/>
          <a:p>
            <a:pPr algn="ctr"/>
            <a:r>
              <a:rPr lang="pt-BR" sz="1200" b="1" dirty="0">
                <a:solidFill>
                  <a:schemeClr val="tx1">
                    <a:lumMod val="65000"/>
                    <a:lumOff val="35000"/>
                  </a:schemeClr>
                </a:solidFill>
              </a:rPr>
              <a:t>Participação por Tipo de Investidor</a:t>
            </a:r>
            <a:endParaRPr lang="en-US" sz="1200" b="1" dirty="0">
              <a:solidFill>
                <a:schemeClr val="tx1">
                  <a:lumMod val="65000"/>
                  <a:lumOff val="35000"/>
                </a:schemeClr>
              </a:solidFill>
            </a:endParaRPr>
          </a:p>
        </p:txBody>
      </p:sp>
      <p:sp>
        <p:nvSpPr>
          <p:cNvPr id="18" name="TextBox 17">
            <a:extLst>
              <a:ext uri="{FF2B5EF4-FFF2-40B4-BE49-F238E27FC236}">
                <a16:creationId xmlns:a16="http://schemas.microsoft.com/office/drawing/2014/main" id="{55385ECE-E682-41CA-BB62-A057FEF8FCFD}"/>
              </a:ext>
            </a:extLst>
          </p:cNvPr>
          <p:cNvSpPr txBox="1"/>
          <p:nvPr/>
        </p:nvSpPr>
        <p:spPr>
          <a:xfrm>
            <a:off x="197325" y="5759283"/>
            <a:ext cx="9464608" cy="646331"/>
          </a:xfrm>
          <a:prstGeom prst="rect">
            <a:avLst/>
          </a:prstGeom>
          <a:noFill/>
        </p:spPr>
        <p:txBody>
          <a:bodyPr wrap="square">
            <a:spAutoFit/>
          </a:bodyPr>
          <a:lstStyle/>
          <a:p>
            <a:pPr algn="just" fontAlgn="auto">
              <a:spcBef>
                <a:spcPts val="0"/>
              </a:spcBef>
              <a:spcAft>
                <a:spcPts val="0"/>
              </a:spcAft>
              <a:defRPr/>
            </a:pPr>
            <a:r>
              <a:rPr lang="pt-BR" sz="1200" i="1" dirty="0">
                <a:solidFill>
                  <a:srgbClr val="3C3C3C"/>
                </a:solidFill>
                <a:latin typeface="Century Gothic" panose="020B0502020202020204" pitchFamily="34" charset="0"/>
              </a:rPr>
              <a:t>O mercado de capitais, especificamente o de ações, tem passado por uma expansão muito forte, tanto em termos de investidores quanto de empresas que tem conseguido acessar esse mercado. São diversos setores em bolsa que não existiam em bolsa há apenas anos atrás</a:t>
            </a:r>
          </a:p>
        </p:txBody>
      </p:sp>
    </p:spTree>
    <p:extLst>
      <p:ext uri="{BB962C8B-B14F-4D97-AF65-F5344CB8AC3E}">
        <p14:creationId xmlns:p14="http://schemas.microsoft.com/office/powerpoint/2010/main" val="959148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ingle Corner Rectangle 6">
            <a:extLst>
              <a:ext uri="{FF2B5EF4-FFF2-40B4-BE49-F238E27FC236}">
                <a16:creationId xmlns:a16="http://schemas.microsoft.com/office/drawing/2014/main" id="{5077C83A-C346-4589-ADBA-1256E56DECF5}"/>
              </a:ext>
            </a:extLst>
          </p:cNvPr>
          <p:cNvSpPr/>
          <p:nvPr/>
        </p:nvSpPr>
        <p:spPr>
          <a:xfrm rot="10800000" flipH="1">
            <a:off x="-1588" y="0"/>
            <a:ext cx="9907587" cy="1080000"/>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BBF21"/>
              </a:solidFill>
            </a:endParaRPr>
          </a:p>
        </p:txBody>
      </p:sp>
      <p:sp>
        <p:nvSpPr>
          <p:cNvPr id="4" name="Rectangle 2">
            <a:extLst>
              <a:ext uri="{FF2B5EF4-FFF2-40B4-BE49-F238E27FC236}">
                <a16:creationId xmlns:a16="http://schemas.microsoft.com/office/drawing/2014/main" id="{5727E163-F5D8-4616-96D8-D41FF5C73A04}"/>
              </a:ext>
            </a:extLst>
          </p:cNvPr>
          <p:cNvSpPr txBox="1">
            <a:spLocks noChangeArrowheads="1"/>
          </p:cNvSpPr>
          <p:nvPr/>
        </p:nvSpPr>
        <p:spPr bwMode="auto">
          <a:xfrm>
            <a:off x="146933" y="320709"/>
            <a:ext cx="792075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defRPr sz="2250" b="0" u="none">
                <a:solidFill>
                  <a:schemeClr val="tx1">
                    <a:lumMod val="65000"/>
                    <a:lumOff val="35000"/>
                  </a:schemeClr>
                </a:solidFill>
                <a:latin typeface="Century Gothic" panose="020B0502020202020204" pitchFamily="34" charset="0"/>
                <a:ea typeface="+mj-ea"/>
                <a:cs typeface="+mj-cs"/>
              </a:defRPr>
            </a:lvl1pPr>
          </a:lstStyle>
          <a:p>
            <a:r>
              <a:rPr lang="pt-BR" altLang="it-IT" b="1" dirty="0">
                <a:solidFill>
                  <a:schemeClr val="bg1">
                    <a:lumMod val="95000"/>
                  </a:schemeClr>
                </a:solidFill>
              </a:rPr>
              <a:t>Por que a classe de ações Small Mid Caps se destaca?</a:t>
            </a:r>
          </a:p>
        </p:txBody>
      </p:sp>
      <p:sp>
        <p:nvSpPr>
          <p:cNvPr id="10" name="TextBox 11">
            <a:extLst>
              <a:ext uri="{FF2B5EF4-FFF2-40B4-BE49-F238E27FC236}">
                <a16:creationId xmlns:a16="http://schemas.microsoft.com/office/drawing/2014/main" id="{1E78BE31-8E05-4922-B4DE-1C89709BCF42}"/>
              </a:ext>
            </a:extLst>
          </p:cNvPr>
          <p:cNvSpPr txBox="1"/>
          <p:nvPr/>
        </p:nvSpPr>
        <p:spPr>
          <a:xfrm>
            <a:off x="1696366" y="6435298"/>
            <a:ext cx="1037463" cy="338554"/>
          </a:xfrm>
          <a:prstGeom prst="rect">
            <a:avLst/>
          </a:prstGeom>
          <a:noFill/>
        </p:spPr>
        <p:txBody>
          <a:bodyPr wrap="none" rtlCol="0">
            <a:spAutoFit/>
          </a:bodyPr>
          <a:lstStyle/>
          <a:p>
            <a:r>
              <a:rPr lang="pt-BR" sz="800" b="0" u="none" dirty="0">
                <a:solidFill>
                  <a:schemeClr val="tx1">
                    <a:lumMod val="65000"/>
                    <a:lumOff val="35000"/>
                  </a:schemeClr>
                </a:solidFill>
              </a:rPr>
              <a:t>*Dados: 30/07/2021</a:t>
            </a:r>
          </a:p>
          <a:p>
            <a:r>
              <a:rPr lang="pt-BR" sz="800" b="0" u="none" dirty="0">
                <a:solidFill>
                  <a:schemeClr val="tx1">
                    <a:lumMod val="65000"/>
                    <a:lumOff val="35000"/>
                  </a:schemeClr>
                </a:solidFill>
                <a:latin typeface="+mn-lt"/>
              </a:rPr>
              <a:t>   Fonte: Quantum</a:t>
            </a:r>
          </a:p>
        </p:txBody>
      </p:sp>
      <p:sp>
        <p:nvSpPr>
          <p:cNvPr id="2" name="TextBox 1">
            <a:extLst>
              <a:ext uri="{FF2B5EF4-FFF2-40B4-BE49-F238E27FC236}">
                <a16:creationId xmlns:a16="http://schemas.microsoft.com/office/drawing/2014/main" id="{2168D419-9D02-40AA-88D3-3D8BD4EB2007}"/>
              </a:ext>
            </a:extLst>
          </p:cNvPr>
          <p:cNvSpPr txBox="1"/>
          <p:nvPr/>
        </p:nvSpPr>
        <p:spPr>
          <a:xfrm>
            <a:off x="99353" y="1187722"/>
            <a:ext cx="9490696" cy="830997"/>
          </a:xfrm>
          <a:prstGeom prst="rect">
            <a:avLst/>
          </a:prstGeom>
          <a:noFill/>
        </p:spPr>
        <p:txBody>
          <a:bodyPr wrap="square" rtlCol="0">
            <a:spAutoFit/>
          </a:bodyPr>
          <a:lstStyle/>
          <a:p>
            <a:pPr algn="just"/>
            <a:r>
              <a:rPr lang="pt-BR" sz="1200" dirty="0">
                <a:solidFill>
                  <a:schemeClr val="tx1">
                    <a:lumMod val="65000"/>
                    <a:lumOff val="35000"/>
                  </a:schemeClr>
                </a:solidFill>
                <a:latin typeface="Century Gothic" panose="020B0502020202020204" pitchFamily="34" charset="0"/>
              </a:rPr>
              <a:t>Realizamos um estudo com os 5 maiores fundos de Small Caps da indústria brasileira com históricos de performance maiores que 10 anos. A cota ponderada representou uma alocação de 20% em cada um destes cinco fundos, desde 30/12/2009. Neste período, o Ibovespa rendeu 78% e o índice SMLL 153%, ao passo que a cota ponderada superou ambos os benchmarks, com retorno de 265%</a:t>
            </a:r>
            <a:endParaRPr lang="pt-BR" dirty="0"/>
          </a:p>
        </p:txBody>
      </p:sp>
      <p:graphicFrame>
        <p:nvGraphicFramePr>
          <p:cNvPr id="7" name="Chart 6">
            <a:extLst>
              <a:ext uri="{FF2B5EF4-FFF2-40B4-BE49-F238E27FC236}">
                <a16:creationId xmlns:a16="http://schemas.microsoft.com/office/drawing/2014/main" id="{82A3570E-BBAF-4CD0-ABC7-6E0422E52CAD}"/>
              </a:ext>
            </a:extLst>
          </p:cNvPr>
          <p:cNvGraphicFramePr>
            <a:graphicFrameLocks/>
          </p:cNvGraphicFramePr>
          <p:nvPr>
            <p:extLst>
              <p:ext uri="{D42A27DB-BD31-4B8C-83A1-F6EECF244321}">
                <p14:modId xmlns:p14="http://schemas.microsoft.com/office/powerpoint/2010/main" val="1597441638"/>
              </p:ext>
            </p:extLst>
          </p:nvPr>
        </p:nvGraphicFramePr>
        <p:xfrm>
          <a:off x="99353" y="2126441"/>
          <a:ext cx="9680373" cy="368184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4AAF217-2D17-440E-A74B-D27DCDA446B5}"/>
              </a:ext>
            </a:extLst>
          </p:cNvPr>
          <p:cNvSpPr txBox="1"/>
          <p:nvPr/>
        </p:nvSpPr>
        <p:spPr>
          <a:xfrm>
            <a:off x="9216908" y="2327155"/>
            <a:ext cx="562818" cy="261610"/>
          </a:xfrm>
          <a:prstGeom prst="rect">
            <a:avLst/>
          </a:prstGeom>
          <a:noFill/>
        </p:spPr>
        <p:txBody>
          <a:bodyPr wrap="square" rtlCol="0">
            <a:spAutoFit/>
          </a:bodyPr>
          <a:lstStyle/>
          <a:p>
            <a:r>
              <a:rPr lang="pt-BR" sz="1100" b="1" dirty="0">
                <a:solidFill>
                  <a:srgbClr val="44546A"/>
                </a:solidFill>
                <a:latin typeface="Century Gothic" panose="020B0502020202020204" pitchFamily="34" charset="0"/>
              </a:rPr>
              <a:t>265%</a:t>
            </a:r>
            <a:endParaRPr lang="pt-BR" sz="1600" b="1" dirty="0">
              <a:solidFill>
                <a:srgbClr val="44546A"/>
              </a:solidFill>
            </a:endParaRPr>
          </a:p>
        </p:txBody>
      </p:sp>
      <p:sp>
        <p:nvSpPr>
          <p:cNvPr id="11" name="TextBox 10">
            <a:extLst>
              <a:ext uri="{FF2B5EF4-FFF2-40B4-BE49-F238E27FC236}">
                <a16:creationId xmlns:a16="http://schemas.microsoft.com/office/drawing/2014/main" id="{CCAB4908-680D-4516-A176-3E8B70975E1C}"/>
              </a:ext>
            </a:extLst>
          </p:cNvPr>
          <p:cNvSpPr txBox="1"/>
          <p:nvPr/>
        </p:nvSpPr>
        <p:spPr>
          <a:xfrm>
            <a:off x="9216908" y="3135708"/>
            <a:ext cx="562818" cy="261610"/>
          </a:xfrm>
          <a:prstGeom prst="rect">
            <a:avLst/>
          </a:prstGeom>
          <a:noFill/>
        </p:spPr>
        <p:txBody>
          <a:bodyPr wrap="square" rtlCol="0">
            <a:spAutoFit/>
          </a:bodyPr>
          <a:lstStyle/>
          <a:p>
            <a:r>
              <a:rPr lang="pt-BR" sz="1100" b="1" dirty="0">
                <a:solidFill>
                  <a:srgbClr val="9EC4E7"/>
                </a:solidFill>
                <a:latin typeface="Century Gothic" panose="020B0502020202020204" pitchFamily="34" charset="0"/>
              </a:rPr>
              <a:t>153%</a:t>
            </a:r>
            <a:endParaRPr lang="pt-BR" sz="1600" b="1" dirty="0">
              <a:solidFill>
                <a:srgbClr val="9EC4E7"/>
              </a:solidFill>
            </a:endParaRPr>
          </a:p>
        </p:txBody>
      </p:sp>
      <p:sp>
        <p:nvSpPr>
          <p:cNvPr id="12" name="TextBox 11">
            <a:extLst>
              <a:ext uri="{FF2B5EF4-FFF2-40B4-BE49-F238E27FC236}">
                <a16:creationId xmlns:a16="http://schemas.microsoft.com/office/drawing/2014/main" id="{B9400C9B-C2C5-4F4C-B77C-14329E2925D3}"/>
              </a:ext>
            </a:extLst>
          </p:cNvPr>
          <p:cNvSpPr txBox="1"/>
          <p:nvPr/>
        </p:nvSpPr>
        <p:spPr>
          <a:xfrm>
            <a:off x="9243829" y="3705754"/>
            <a:ext cx="562818" cy="261610"/>
          </a:xfrm>
          <a:prstGeom prst="rect">
            <a:avLst/>
          </a:prstGeom>
          <a:noFill/>
        </p:spPr>
        <p:txBody>
          <a:bodyPr wrap="square" rtlCol="0">
            <a:spAutoFit/>
          </a:bodyPr>
          <a:lstStyle/>
          <a:p>
            <a:r>
              <a:rPr lang="pt-BR" sz="1100" b="1" dirty="0">
                <a:solidFill>
                  <a:schemeClr val="bg1">
                    <a:lumMod val="65000"/>
                  </a:schemeClr>
                </a:solidFill>
                <a:latin typeface="Century Gothic" panose="020B0502020202020204" pitchFamily="34" charset="0"/>
              </a:rPr>
              <a:t>78%</a:t>
            </a:r>
            <a:endParaRPr lang="pt-BR" sz="1600" b="1" dirty="0">
              <a:solidFill>
                <a:schemeClr val="bg1">
                  <a:lumMod val="65000"/>
                </a:schemeClr>
              </a:solidFill>
            </a:endParaRPr>
          </a:p>
        </p:txBody>
      </p:sp>
      <p:sp>
        <p:nvSpPr>
          <p:cNvPr id="13" name="TextBox 11">
            <a:extLst>
              <a:ext uri="{FF2B5EF4-FFF2-40B4-BE49-F238E27FC236}">
                <a16:creationId xmlns:a16="http://schemas.microsoft.com/office/drawing/2014/main" id="{4D783C73-B627-4878-8474-14AA6D3F1B56}"/>
              </a:ext>
            </a:extLst>
          </p:cNvPr>
          <p:cNvSpPr txBox="1"/>
          <p:nvPr/>
        </p:nvSpPr>
        <p:spPr>
          <a:xfrm>
            <a:off x="281221" y="5829405"/>
            <a:ext cx="8270595" cy="584775"/>
          </a:xfrm>
          <a:prstGeom prst="rect">
            <a:avLst/>
          </a:prstGeom>
          <a:solidFill>
            <a:schemeClr val="bg1"/>
          </a:solidFill>
        </p:spPr>
        <p:txBody>
          <a:bodyPr wrap="square" rtlCol="0">
            <a:spAutoFit/>
          </a:bodyPr>
          <a:lstStyle/>
          <a:p>
            <a:pPr algn="just"/>
            <a:r>
              <a:rPr lang="pt-BR" sz="800" b="0" u="none">
                <a:solidFill>
                  <a:schemeClr val="tx1">
                    <a:lumMod val="65000"/>
                    <a:lumOff val="35000"/>
                  </a:schemeClr>
                </a:solidFill>
              </a:rPr>
              <a:t>Fundos contemplados no estudo:  AZ Quest Small Mid Caps FIC Ações, CNPJ </a:t>
            </a:r>
            <a:r>
              <a:rPr lang="pt-BR" sz="800" b="0" i="0" u="none" strike="noStrike">
                <a:solidFill>
                  <a:schemeClr val="tx1">
                    <a:lumMod val="65000"/>
                    <a:lumOff val="35000"/>
                  </a:schemeClr>
                </a:solidFill>
                <a:effectLst/>
                <a:latin typeface="+mj-lt"/>
              </a:rPr>
              <a:t>11.392.165/0001-72, data de início 30/12/2009, PL Médio em 12 meses (R$ milhões): 1.440,82 ;  BB Small Caps FIC Ações, CNPJ 05.100.221/0001-55, data de início 18/07/2002, PL Médio em 12 meses (R$ milhões):  546,30 ; BNP Paribas Small Caps FI Ações, CNPJ 11.108.013/0001-03, data de início 29/10/2009, PL Médio em 12 meses (R$ milhões): 639,30 ; Bradesco Mid Small Caps FI Ações, CNPJ 06.988.623/0001-09, data de início 24/09/2004, PL Médio em 12 meses (R$ milhões): 2178,44 ; Itaú Small Cap Valuation FIC Ações, CNPJ 01.063.897/0001-65, data de início 04/03/1996, PL Médio em 12 meses (R$ milhões):  1.212,64</a:t>
            </a:r>
          </a:p>
        </p:txBody>
      </p:sp>
    </p:spTree>
    <p:extLst>
      <p:ext uri="{BB962C8B-B14F-4D97-AF65-F5344CB8AC3E}">
        <p14:creationId xmlns:p14="http://schemas.microsoft.com/office/powerpoint/2010/main" val="2706508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ingle Corner Rectangle 6">
            <a:extLst>
              <a:ext uri="{FF2B5EF4-FFF2-40B4-BE49-F238E27FC236}">
                <a16:creationId xmlns:a16="http://schemas.microsoft.com/office/drawing/2014/main" id="{5077C83A-C346-4589-ADBA-1256E56DECF5}"/>
              </a:ext>
            </a:extLst>
          </p:cNvPr>
          <p:cNvSpPr/>
          <p:nvPr/>
        </p:nvSpPr>
        <p:spPr>
          <a:xfrm rot="10800000" flipH="1">
            <a:off x="-1588" y="0"/>
            <a:ext cx="9907587" cy="1080000"/>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BBF21"/>
              </a:solidFill>
            </a:endParaRPr>
          </a:p>
        </p:txBody>
      </p:sp>
      <p:sp>
        <p:nvSpPr>
          <p:cNvPr id="4" name="Rectangle 2">
            <a:extLst>
              <a:ext uri="{FF2B5EF4-FFF2-40B4-BE49-F238E27FC236}">
                <a16:creationId xmlns:a16="http://schemas.microsoft.com/office/drawing/2014/main" id="{5727E163-F5D8-4616-96D8-D41FF5C73A04}"/>
              </a:ext>
            </a:extLst>
          </p:cNvPr>
          <p:cNvSpPr txBox="1">
            <a:spLocks noChangeArrowheads="1"/>
          </p:cNvSpPr>
          <p:nvPr/>
        </p:nvSpPr>
        <p:spPr bwMode="auto">
          <a:xfrm>
            <a:off x="146933" y="320709"/>
            <a:ext cx="815479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defRPr sz="2250" b="0" u="none">
                <a:solidFill>
                  <a:schemeClr val="tx1">
                    <a:lumMod val="65000"/>
                    <a:lumOff val="35000"/>
                  </a:schemeClr>
                </a:solidFill>
                <a:latin typeface="Century Gothic" panose="020B0502020202020204" pitchFamily="34" charset="0"/>
                <a:ea typeface="+mj-ea"/>
                <a:cs typeface="+mj-cs"/>
              </a:defRPr>
            </a:lvl1pPr>
          </a:lstStyle>
          <a:p>
            <a:r>
              <a:rPr lang="pt-BR" altLang="it-IT" b="1" dirty="0">
                <a:solidFill>
                  <a:schemeClr val="bg1">
                    <a:lumMod val="95000"/>
                  </a:schemeClr>
                </a:solidFill>
              </a:rPr>
              <a:t>Nos EUA, Russell Growth comparado ao S&amp;P e Dow Jones</a:t>
            </a:r>
          </a:p>
        </p:txBody>
      </p:sp>
      <p:sp>
        <p:nvSpPr>
          <p:cNvPr id="10" name="TextBox 11">
            <a:extLst>
              <a:ext uri="{FF2B5EF4-FFF2-40B4-BE49-F238E27FC236}">
                <a16:creationId xmlns:a16="http://schemas.microsoft.com/office/drawing/2014/main" id="{1E78BE31-8E05-4922-B4DE-1C89709BCF42}"/>
              </a:ext>
            </a:extLst>
          </p:cNvPr>
          <p:cNvSpPr txBox="1"/>
          <p:nvPr/>
        </p:nvSpPr>
        <p:spPr>
          <a:xfrm>
            <a:off x="1696366" y="6435298"/>
            <a:ext cx="1037463" cy="338554"/>
          </a:xfrm>
          <a:prstGeom prst="rect">
            <a:avLst/>
          </a:prstGeom>
          <a:noFill/>
        </p:spPr>
        <p:txBody>
          <a:bodyPr wrap="none" rtlCol="0">
            <a:spAutoFit/>
          </a:bodyPr>
          <a:lstStyle/>
          <a:p>
            <a:r>
              <a:rPr lang="pt-BR" sz="800" b="0" u="none" dirty="0">
                <a:solidFill>
                  <a:schemeClr val="tx1">
                    <a:lumMod val="65000"/>
                    <a:lumOff val="35000"/>
                  </a:schemeClr>
                </a:solidFill>
              </a:rPr>
              <a:t>*Dados: 16/08/2021</a:t>
            </a:r>
          </a:p>
          <a:p>
            <a:r>
              <a:rPr lang="pt-BR" sz="800" b="0" u="none" dirty="0">
                <a:solidFill>
                  <a:schemeClr val="tx1">
                    <a:lumMod val="65000"/>
                    <a:lumOff val="35000"/>
                  </a:schemeClr>
                </a:solidFill>
                <a:latin typeface="+mn-lt"/>
              </a:rPr>
              <a:t>   Fonte: Bloomberg</a:t>
            </a:r>
          </a:p>
        </p:txBody>
      </p:sp>
      <p:pic>
        <p:nvPicPr>
          <p:cNvPr id="5" name="Picture 4">
            <a:extLst>
              <a:ext uri="{FF2B5EF4-FFF2-40B4-BE49-F238E27FC236}">
                <a16:creationId xmlns:a16="http://schemas.microsoft.com/office/drawing/2014/main" id="{C8EBF1D4-2DE1-47A9-96B9-468FB1E0F3DD}"/>
              </a:ext>
            </a:extLst>
          </p:cNvPr>
          <p:cNvPicPr>
            <a:picLocks noChangeAspect="1"/>
          </p:cNvPicPr>
          <p:nvPr/>
        </p:nvPicPr>
        <p:blipFill>
          <a:blip r:embed="rId2"/>
          <a:stretch>
            <a:fillRect/>
          </a:stretch>
        </p:blipFill>
        <p:spPr>
          <a:xfrm>
            <a:off x="1358591" y="1254159"/>
            <a:ext cx="7010400" cy="5048250"/>
          </a:xfrm>
          <a:prstGeom prst="rect">
            <a:avLst/>
          </a:prstGeom>
        </p:spPr>
      </p:pic>
    </p:spTree>
    <p:extLst>
      <p:ext uri="{BB962C8B-B14F-4D97-AF65-F5344CB8AC3E}">
        <p14:creationId xmlns:p14="http://schemas.microsoft.com/office/powerpoint/2010/main" val="285939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ingle Corner Rectangle 6">
            <a:extLst>
              <a:ext uri="{FF2B5EF4-FFF2-40B4-BE49-F238E27FC236}">
                <a16:creationId xmlns:a16="http://schemas.microsoft.com/office/drawing/2014/main" id="{5077C83A-C346-4589-ADBA-1256E56DECF5}"/>
              </a:ext>
            </a:extLst>
          </p:cNvPr>
          <p:cNvSpPr/>
          <p:nvPr/>
        </p:nvSpPr>
        <p:spPr>
          <a:xfrm rot="10800000" flipH="1">
            <a:off x="-1588" y="0"/>
            <a:ext cx="9907587" cy="1080000"/>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BBF21"/>
              </a:solidFill>
            </a:endParaRPr>
          </a:p>
        </p:txBody>
      </p:sp>
      <p:sp>
        <p:nvSpPr>
          <p:cNvPr id="4" name="Rectangle 2">
            <a:extLst>
              <a:ext uri="{FF2B5EF4-FFF2-40B4-BE49-F238E27FC236}">
                <a16:creationId xmlns:a16="http://schemas.microsoft.com/office/drawing/2014/main" id="{5727E163-F5D8-4616-96D8-D41FF5C73A04}"/>
              </a:ext>
            </a:extLst>
          </p:cNvPr>
          <p:cNvSpPr txBox="1">
            <a:spLocks noChangeArrowheads="1"/>
          </p:cNvSpPr>
          <p:nvPr/>
        </p:nvSpPr>
        <p:spPr bwMode="auto">
          <a:xfrm>
            <a:off x="146933" y="320709"/>
            <a:ext cx="830387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defRPr sz="2250" b="0" u="none">
                <a:solidFill>
                  <a:schemeClr val="tx1">
                    <a:lumMod val="65000"/>
                    <a:lumOff val="35000"/>
                  </a:schemeClr>
                </a:solidFill>
                <a:latin typeface="Century Gothic" panose="020B0502020202020204" pitchFamily="34" charset="0"/>
                <a:ea typeface="+mj-ea"/>
                <a:cs typeface="+mj-cs"/>
              </a:defRPr>
            </a:lvl1pPr>
          </a:lstStyle>
          <a:p>
            <a:r>
              <a:rPr lang="pt-BR" altLang="it-IT" b="1" dirty="0">
                <a:solidFill>
                  <a:schemeClr val="bg1">
                    <a:lumMod val="95000"/>
                  </a:schemeClr>
                </a:solidFill>
              </a:rPr>
              <a:t>No Brasil, alguns cases de outperformance no último ciclo </a:t>
            </a:r>
          </a:p>
        </p:txBody>
      </p:sp>
      <p:sp>
        <p:nvSpPr>
          <p:cNvPr id="10" name="TextBox 11">
            <a:extLst>
              <a:ext uri="{FF2B5EF4-FFF2-40B4-BE49-F238E27FC236}">
                <a16:creationId xmlns:a16="http://schemas.microsoft.com/office/drawing/2014/main" id="{1E78BE31-8E05-4922-B4DE-1C89709BCF42}"/>
              </a:ext>
            </a:extLst>
          </p:cNvPr>
          <p:cNvSpPr txBox="1"/>
          <p:nvPr/>
        </p:nvSpPr>
        <p:spPr>
          <a:xfrm>
            <a:off x="1696366" y="6435298"/>
            <a:ext cx="1037463" cy="338554"/>
          </a:xfrm>
          <a:prstGeom prst="rect">
            <a:avLst/>
          </a:prstGeom>
          <a:noFill/>
        </p:spPr>
        <p:txBody>
          <a:bodyPr wrap="none" rtlCol="0">
            <a:spAutoFit/>
          </a:bodyPr>
          <a:lstStyle/>
          <a:p>
            <a:r>
              <a:rPr lang="pt-BR" sz="800" b="0" u="none" dirty="0">
                <a:solidFill>
                  <a:schemeClr val="tx1">
                    <a:lumMod val="65000"/>
                    <a:lumOff val="35000"/>
                  </a:schemeClr>
                </a:solidFill>
              </a:rPr>
              <a:t>*Dados: 16/08/2021</a:t>
            </a:r>
          </a:p>
          <a:p>
            <a:r>
              <a:rPr lang="pt-BR" sz="800" b="0" u="none" dirty="0">
                <a:solidFill>
                  <a:schemeClr val="tx1">
                    <a:lumMod val="65000"/>
                    <a:lumOff val="35000"/>
                  </a:schemeClr>
                </a:solidFill>
                <a:latin typeface="+mn-lt"/>
              </a:rPr>
              <a:t>   Fonte: Bloomberg</a:t>
            </a:r>
          </a:p>
        </p:txBody>
      </p:sp>
      <p:pic>
        <p:nvPicPr>
          <p:cNvPr id="2" name="Picture 1">
            <a:extLst>
              <a:ext uri="{FF2B5EF4-FFF2-40B4-BE49-F238E27FC236}">
                <a16:creationId xmlns:a16="http://schemas.microsoft.com/office/drawing/2014/main" id="{1F9FBDD8-EA3A-4D69-88B5-4C11376EF1F1}"/>
              </a:ext>
            </a:extLst>
          </p:cNvPr>
          <p:cNvPicPr>
            <a:picLocks noChangeAspect="1"/>
          </p:cNvPicPr>
          <p:nvPr/>
        </p:nvPicPr>
        <p:blipFill>
          <a:blip r:embed="rId2"/>
          <a:stretch>
            <a:fillRect/>
          </a:stretch>
        </p:blipFill>
        <p:spPr>
          <a:xfrm>
            <a:off x="1440409" y="1233524"/>
            <a:ext cx="7010400" cy="5048250"/>
          </a:xfrm>
          <a:prstGeom prst="rect">
            <a:avLst/>
          </a:prstGeom>
        </p:spPr>
      </p:pic>
    </p:spTree>
    <p:extLst>
      <p:ext uri="{BB962C8B-B14F-4D97-AF65-F5344CB8AC3E}">
        <p14:creationId xmlns:p14="http://schemas.microsoft.com/office/powerpoint/2010/main" val="26989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a:extLst>
              <a:ext uri="{FF2B5EF4-FFF2-40B4-BE49-F238E27FC236}">
                <a16:creationId xmlns:a16="http://schemas.microsoft.com/office/drawing/2014/main" id="{AC8AEE56-347B-4335-B70F-526FF5A5C2D9}"/>
              </a:ext>
            </a:extLst>
          </p:cNvPr>
          <p:cNvGrpSpPr/>
          <p:nvPr/>
        </p:nvGrpSpPr>
        <p:grpSpPr>
          <a:xfrm rot="16200000">
            <a:off x="3146242" y="17303"/>
            <a:ext cx="3629185" cy="10017372"/>
            <a:chOff x="-25878" y="-3121"/>
            <a:chExt cx="4309074" cy="5155201"/>
          </a:xfrm>
          <a:solidFill>
            <a:srgbClr val="597D97"/>
          </a:solidFill>
        </p:grpSpPr>
        <p:sp>
          <p:nvSpPr>
            <p:cNvPr id="3" name="Retângulo 1">
              <a:extLst>
                <a:ext uri="{FF2B5EF4-FFF2-40B4-BE49-F238E27FC236}">
                  <a16:creationId xmlns:a16="http://schemas.microsoft.com/office/drawing/2014/main" id="{624FCD50-E518-446F-A6C5-55B6D839BE0E}"/>
                </a:ext>
              </a:extLst>
            </p:cNvPr>
            <p:cNvSpPr/>
            <p:nvPr/>
          </p:nvSpPr>
          <p:spPr>
            <a:xfrm>
              <a:off x="-25878" y="-3120"/>
              <a:ext cx="3324225" cy="5155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9" tIns="45698" rIns="91399" bIns="45698"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en-US" dirty="0">
                <a:solidFill>
                  <a:srgbClr val="FFFFFF"/>
                </a:solidFill>
              </a:endParaRPr>
            </a:p>
          </p:txBody>
        </p:sp>
        <p:sp>
          <p:nvSpPr>
            <p:cNvPr id="4" name="Rectangle 113">
              <a:extLst>
                <a:ext uri="{FF2B5EF4-FFF2-40B4-BE49-F238E27FC236}">
                  <a16:creationId xmlns:a16="http://schemas.microsoft.com/office/drawing/2014/main" id="{769A8447-9490-4DDA-87F3-2204F63E3B0A}"/>
                </a:ext>
              </a:extLst>
            </p:cNvPr>
            <p:cNvSpPr/>
            <p:nvPr/>
          </p:nvSpPr>
          <p:spPr>
            <a:xfrm>
              <a:off x="2362062" y="-3121"/>
              <a:ext cx="1921134" cy="5148000"/>
            </a:xfrm>
            <a:custGeom>
              <a:avLst/>
              <a:gdLst/>
              <a:ahLst/>
              <a:cxnLst/>
              <a:rect l="l" t="t" r="r" b="b"/>
              <a:pathLst>
                <a:path w="1566908" h="5172529">
                  <a:moveTo>
                    <a:pt x="0" y="0"/>
                  </a:moveTo>
                  <a:lnTo>
                    <a:pt x="848844" y="0"/>
                  </a:lnTo>
                  <a:cubicBezTo>
                    <a:pt x="1305421" y="759253"/>
                    <a:pt x="1566908" y="1648686"/>
                    <a:pt x="1566908" y="2599192"/>
                  </a:cubicBezTo>
                  <a:cubicBezTo>
                    <a:pt x="1566908" y="3538936"/>
                    <a:pt x="1311309" y="4418982"/>
                    <a:pt x="864235" y="5172529"/>
                  </a:cubicBezTo>
                  <a:lnTo>
                    <a:pt x="0" y="5172529"/>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5BBF21"/>
                </a:solidFill>
              </a:endParaRPr>
            </a:p>
          </p:txBody>
        </p:sp>
      </p:grpSp>
      <p:cxnSp>
        <p:nvCxnSpPr>
          <p:cNvPr id="13" name="Straight Connector 30">
            <a:extLst>
              <a:ext uri="{FF2B5EF4-FFF2-40B4-BE49-F238E27FC236}">
                <a16:creationId xmlns:a16="http://schemas.microsoft.com/office/drawing/2014/main" id="{2598B073-CCC4-441C-9AF1-B4E7F24A3A83}"/>
              </a:ext>
            </a:extLst>
          </p:cNvPr>
          <p:cNvCxnSpPr/>
          <p:nvPr/>
        </p:nvCxnSpPr>
        <p:spPr>
          <a:xfrm>
            <a:off x="469709" y="2733924"/>
            <a:ext cx="3248025" cy="0"/>
          </a:xfrm>
          <a:prstGeom prst="line">
            <a:avLst/>
          </a:prstGeom>
          <a:ln w="22225"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 Box 5">
            <a:extLst>
              <a:ext uri="{FF2B5EF4-FFF2-40B4-BE49-F238E27FC236}">
                <a16:creationId xmlns:a16="http://schemas.microsoft.com/office/drawing/2014/main" id="{0A040079-5D87-45AC-844F-2DF6C61B6389}"/>
              </a:ext>
            </a:extLst>
          </p:cNvPr>
          <p:cNvSpPr txBox="1">
            <a:spLocks noChangeArrowheads="1"/>
          </p:cNvSpPr>
          <p:nvPr/>
        </p:nvSpPr>
        <p:spPr bwMode="auto">
          <a:xfrm>
            <a:off x="2160541" y="1403807"/>
            <a:ext cx="5600586" cy="830997"/>
          </a:xfrm>
          <a:prstGeom prst="rect">
            <a:avLst/>
          </a:prstGeom>
          <a:noFill/>
          <a:ln w="9525">
            <a:noFill/>
            <a:miter lim="800000"/>
            <a:headEnd/>
            <a:tailEnd/>
          </a:ln>
        </p:spPr>
        <p:txBody>
          <a:bodyPr wrap="square">
            <a:spAutoFit/>
          </a:bodyPr>
          <a:lstStyle/>
          <a:p>
            <a:pPr algn="ctr"/>
            <a:r>
              <a:rPr lang="pt-BR" sz="1200" b="0" u="none">
                <a:solidFill>
                  <a:srgbClr val="597D97"/>
                </a:solidFill>
                <a:latin typeface="Century Gothic" panose="020B0502020202020204" pitchFamily="34" charset="0"/>
                <a:cs typeface="Times New Roman" pitchFamily="18" charset="0"/>
              </a:rPr>
              <a:t>Desenvolvimento </a:t>
            </a:r>
            <a:r>
              <a:rPr lang="pt-BR" sz="1200" b="0" u="none" dirty="0">
                <a:solidFill>
                  <a:srgbClr val="597D97"/>
                </a:solidFill>
                <a:latin typeface="Century Gothic" panose="020B0502020202020204" pitchFamily="34" charset="0"/>
                <a:cs typeface="Times New Roman" pitchFamily="18" charset="0"/>
              </a:rPr>
              <a:t>de Negócios e Relações com Investidores</a:t>
            </a:r>
            <a:br>
              <a:rPr lang="pt-BR" sz="1200" b="0" u="none" dirty="0">
                <a:solidFill>
                  <a:srgbClr val="597D97"/>
                </a:solidFill>
                <a:latin typeface="Century Gothic" panose="020B0502020202020204" pitchFamily="34" charset="0"/>
                <a:cs typeface="Times New Roman" pitchFamily="18" charset="0"/>
              </a:rPr>
            </a:br>
            <a:endParaRPr lang="pt-BR" sz="1200" b="0" u="none" dirty="0">
              <a:solidFill>
                <a:srgbClr val="597D97"/>
              </a:solidFill>
              <a:latin typeface="Century Gothic" panose="020B0502020202020204" pitchFamily="34" charset="0"/>
              <a:cs typeface="Times New Roman" pitchFamily="18" charset="0"/>
            </a:endParaRPr>
          </a:p>
          <a:p>
            <a:pPr algn="ctr"/>
            <a:r>
              <a:rPr lang="pt-BR" sz="1200" b="0" u="none" dirty="0">
                <a:solidFill>
                  <a:srgbClr val="597D97"/>
                </a:solidFill>
                <a:latin typeface="Century Gothic" panose="020B0502020202020204" pitchFamily="34" charset="0"/>
                <a:cs typeface="Times New Roman" pitchFamily="18" charset="0"/>
              </a:rPr>
              <a:t>comercial@azquest.com.br</a:t>
            </a:r>
          </a:p>
          <a:p>
            <a:pPr algn="ctr"/>
            <a:r>
              <a:rPr lang="pt-BR" sz="1200" b="0" u="none" dirty="0">
                <a:solidFill>
                  <a:srgbClr val="597D97"/>
                </a:solidFill>
                <a:latin typeface="Century Gothic" panose="020B0502020202020204" pitchFamily="34" charset="0"/>
                <a:cs typeface="Times New Roman" pitchFamily="18" charset="0"/>
              </a:rPr>
              <a:t>Telefone: + 55 11 3526-2279/ 2251/ 2252/ 2255</a:t>
            </a:r>
          </a:p>
        </p:txBody>
      </p:sp>
      <p:pic>
        <p:nvPicPr>
          <p:cNvPr id="19" name="Imagem 18">
            <a:extLst>
              <a:ext uri="{FF2B5EF4-FFF2-40B4-BE49-F238E27FC236}">
                <a16:creationId xmlns:a16="http://schemas.microsoft.com/office/drawing/2014/main" id="{7855B174-6A9E-4BB6-8FB1-0C8A8F777D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0736" y="274253"/>
            <a:ext cx="3196373" cy="652083"/>
          </a:xfrm>
          <a:prstGeom prst="rect">
            <a:avLst/>
          </a:prstGeom>
        </p:spPr>
      </p:pic>
      <p:sp>
        <p:nvSpPr>
          <p:cNvPr id="20" name="Retângulo 1">
            <a:extLst>
              <a:ext uri="{FF2B5EF4-FFF2-40B4-BE49-F238E27FC236}">
                <a16:creationId xmlns:a16="http://schemas.microsoft.com/office/drawing/2014/main" id="{1A0957AD-E6E8-41F7-AE5A-01B2F9488A79}"/>
              </a:ext>
            </a:extLst>
          </p:cNvPr>
          <p:cNvSpPr>
            <a:spLocks noChangeArrowheads="1"/>
          </p:cNvSpPr>
          <p:nvPr/>
        </p:nvSpPr>
        <p:spPr bwMode="auto">
          <a:xfrm>
            <a:off x="21977" y="3651920"/>
            <a:ext cx="9877714" cy="3193182"/>
          </a:xfrm>
          <a:prstGeom prst="rect">
            <a:avLst/>
          </a:prstGeom>
          <a:noFill/>
          <a:ln>
            <a:noFill/>
          </a:ln>
        </p:spPr>
        <p:txBody>
          <a:bodyPr wrap="square">
            <a:spAutoFit/>
          </a:bodyPr>
          <a:lstStyle/>
          <a:p>
            <a:pPr algn="ctr" defTabSz="457200"/>
            <a:r>
              <a:rPr lang="pt-BR" sz="800" b="1" u="none" dirty="0">
                <a:solidFill>
                  <a:schemeClr val="bg1"/>
                </a:solidFill>
                <a:latin typeface="Century Gothic" panose="020B0502020202020204" pitchFamily="34" charset="0"/>
                <a:ea typeface="ヒラギノ角ゴ Pro W3"/>
                <a:cs typeface="Times New Roman" pitchFamily="18" charset="0"/>
              </a:rPr>
              <a:t>AVISOS LEGAIS</a:t>
            </a:r>
          </a:p>
          <a:p>
            <a:pPr algn="just"/>
            <a:endParaRPr lang="pt-BR" sz="650">
              <a:solidFill>
                <a:schemeClr val="bg1"/>
              </a:solidFill>
              <a:latin typeface="Century Gothic" panose="020B0502020202020204" pitchFamily="34" charset="0"/>
              <a:ea typeface="ヒラギノ角ゴ Pro W3"/>
              <a:cs typeface="Times New Roman" pitchFamily="18" charset="0"/>
            </a:endParaRPr>
          </a:p>
          <a:p>
            <a:pPr algn="just"/>
            <a:r>
              <a:rPr lang="pt-BR" sz="650">
                <a:solidFill>
                  <a:schemeClr val="bg1"/>
                </a:solidFill>
                <a:latin typeface="Century Gothic" panose="020B0502020202020204" pitchFamily="34" charset="0"/>
                <a:ea typeface="ヒラギノ角ゴ Pro W3"/>
                <a:cs typeface="Times New Roman" pitchFamily="18" charset="0"/>
              </a:rPr>
              <a:t>As informações contidas nesta apresentação são meramente informativas e não se constituem em qualquer tipo de oferta de investimentos, convite ou venda de qualquer produto financeiro em qualquer jurisdição e nem aconselhamento ou sugestão de investimento ou compromisso por parte da AZ Quest para participar em qualquer das transações aqui mencionadas. Informações econômicas, previsões, técnicas ou estratégias de investimentos mencionadas neste material são meramente informativas, baseadas em determinadas suposições e nas condições atuais de mercado – tais informações podem não estar completas e são válidas na data de elaboração deste material, exceto se indicado de forma diversa, estando sujeitas a alterações sem comunicação prévia ou posterior. Recomendamos sempre a leitura dos documentos referentes a oferta e descritivos do produto e/ou modalidades de investimentos, como, por exemplo, prospectos, regulamentos, term sheets e demais documentos reguladores de cada modalidade de investimento antes de aplicar seus recursos ou adquirir ativos financeiros. Leia a lâmina de informações essenciais, se houver, e o regulamento antes de investir. Para mais informações sobre os Fundos de Investimento favor consultar o Regulamento, Formulário de Informações Complementares e Lâmina de Informações Essenciais, disponíveis no endereço http://www.azquest.com.br/. As informações presentes neste material técnico são baseadas em simulações e os resultados reais poderão ser significativamente diferentes e são de caráter meramente e exclusivamente informativo, não se tratando de qualquer recomendação de compra ou venda de qualquer ativo negociado nos mercados financeiro e de capitais. Rentabilidade obtida no passado não representa garantia de resultados futuros. A rentabilidade divulgada não é líquida de impostos e taxa de saída. Para avaliação da performance do fundo de investimentos, é recomendável uma análise de período de, no mínimo, 12 (doze) meses. O presente material não possui informações suficientes para suportar uma decisão de investimento e o investidor deve verificar a documentação oficial do produto financeiro desejado, que conterá os termos e condições definitivos do investimento. Os investidores devem buscar aconselhamento profissional com relação aos aspectos tributários, regulatórios e outros que sejam relevantes à sua condição específica, sendo que o presente material não foi elaborado com esta finalidade. Investimentos nos mercados financeiros e de capitais estão sujeitos a riscos de perda do capital investido. A AZ Quest não se responsabiliza por eventuais prejuízos de qualquer natureza em consequência do uso destas informações. A AZ Quest não presta serviço de consultoria jurídica, regulatória, tributária, de crédito e financeira e o investidor deve fazer uma avaliação independente de tais questões e determinar, em conjunto com seus próprios consultores profissionais, a adequação do investimento pretendido aos seus próprios objetivos. O valor e os rendimentos provenientes dos investimentos estão sujeitos a variação e flutuação, não havendo garantia de rentabilidade, podendo, inclusive, haver perda do total investido. Ressaltamos que: (i) os dados e informações aqui contidos não devem servir como base exclusiva para tomadas de decisões de investimento, que somente deverão ser executadas após a compreensão dos riscos envolvidos e da análise de seus objetivos pessoais, e (ii) os resultados e eventuais rentabilidades verificadas no passado para determinado produto, modalidade de investimento ou em algum segmento econômico não representam garantia de desempenho ou rentabilidade futura. Caso os fundos e as demais carteiras de valores mobiliários utilizem estratégias envolvendo derivativos como parte integrante de suas políticas de investimento, tais estratégias podem resultar em significativas perdas patrimoniais para seus investidores, e inclusive acarretar perdas superiores ao capital aplicado e a consequente obrigação do investidor de aportar recursos adicionais para cobrir os prejuízos gerados. O investimento em Fundo não é garantido pelo Fundo Garantidor de Crédito ou de qualquer outro mecanismo de seguro para os investidores. Os fundos de investimento estrangeiros caso mencionados nesta apresentação não possuem registro junto à Comissão de Valores Mobiliários e, consequentemente, não estão sujeitos a oferta pública no Brasil.  Adicionalmente, restrições de natureza fiscal podem se aplicar em relação a investimentos por parte de residentes no Brasil. A AZ Quest seus administradores e funcionários isentam-se de responsabilidade sobre quaisquer danos resultantes direta ou indiretamente das informações contidas nesta apresentação. As informações utilizadas para a elaboração deste relatório foram consideradas como de procedência idônea pela AZ Quest, no entanto, esta não se responsabiliza por eventuais inexatidões, omissões ou erros cometidos por suas fontes. Esta apresentação não pode ser distribuída, reproduzida ou publicada em qualquer forma ou propósito sem o consentimento prévio por escrito da AZ Quest. Seu conteúdo pode ser revisto ou alterado pela AZ Quest a qualquer tempo independente de notificação ou justificativa. AZ QUEST LUCE FIC FI RF CP LP: renda fixa - duração livre, crédito privado, destinado ao público em geral, prazo de cotização e liquidação de resgate em D+0/D+1(u) após a cotização, respectivamente, consulte http://azquest.com.br/az-quest-luce-fic-fi-rf-cp-lp/; AZ QUEST ALTRO FIC FIM CP: multimercado livre, crédito privado, destinado ao público em geral, prazo de cotização e liquidação de resgate em D+44(c)/D+1(u) após a cotização, respectivamente, consulte http://azquest.com.br/az-quest-altro-fic-fim-cp/; AZ QUEST DEBÊNTURES INCENTIVADAS FIM: multimercado estratégia específica, crédito privado, destinado ao público em geral, prazo de cotização e liquidação de resgate em D+29(c)/D+1(u) após a cotização, respectivamente, consulte http://azquest.com.br/az-quest-debentures-incentivadas-fim-cp/; AZ QUEST VALORE FI RF CP: renda fixa - duração livre, crédito privado, destinado ao público em geral, prazo de cotização e liquidação de resgate em D+4(c)/D+1(u) após a cotização, respectivamente, consulte http://azquest.com.br/az-quest-valore-fi-rf-cp/; AZ QUEST PREV ICATU CONSERVADOR FIC RF: previdência renda fixa, crédito privado, destinado ao público em geral, prazo de cotização e liquidação de resgate em D+1(u)/D+2(u) após a cotização, respectivamente, consulte http://azquest.com.br/az-quest-prev-icatu-conservador-fic-rf/.</a:t>
            </a:r>
            <a:endParaRPr lang="pt-BR" sz="650" b="0" u="none" dirty="0">
              <a:solidFill>
                <a:schemeClr val="bg1"/>
              </a:solidFill>
              <a:latin typeface="Century Gothic" panose="020B0502020202020204" pitchFamily="34" charset="0"/>
              <a:ea typeface="ヒラギノ角ゴ Pro W3"/>
              <a:cs typeface="Times New Roman" pitchFamily="18" charset="0"/>
            </a:endParaRPr>
          </a:p>
        </p:txBody>
      </p:sp>
      <p:pic>
        <p:nvPicPr>
          <p:cNvPr id="10" name="Picture 9" descr="Graphical user interface, application&#10;&#10;Description automatically generated">
            <a:extLst>
              <a:ext uri="{FF2B5EF4-FFF2-40B4-BE49-F238E27FC236}">
                <a16:creationId xmlns:a16="http://schemas.microsoft.com/office/drawing/2014/main" id="{7BD3BE70-EDAF-4F08-A32F-100702461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1844" y="69949"/>
            <a:ext cx="1393557" cy="1045418"/>
          </a:xfrm>
          <a:prstGeom prst="rect">
            <a:avLst/>
          </a:prstGeom>
        </p:spPr>
      </p:pic>
    </p:spTree>
    <p:extLst>
      <p:ext uri="{BB962C8B-B14F-4D97-AF65-F5344CB8AC3E}">
        <p14:creationId xmlns:p14="http://schemas.microsoft.com/office/powerpoint/2010/main" val="250825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Single Corner Rectangle 6">
            <a:extLst>
              <a:ext uri="{FF2B5EF4-FFF2-40B4-BE49-F238E27FC236}">
                <a16:creationId xmlns:a16="http://schemas.microsoft.com/office/drawing/2014/main" id="{0DF82D10-96E3-4001-B3FC-5475859A2AAB}"/>
              </a:ext>
            </a:extLst>
          </p:cNvPr>
          <p:cNvSpPr/>
          <p:nvPr/>
        </p:nvSpPr>
        <p:spPr>
          <a:xfrm rot="10800000" flipH="1">
            <a:off x="-1588" y="-1"/>
            <a:ext cx="9907587" cy="1068611"/>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BF21"/>
              </a:solidFill>
              <a:effectLst/>
              <a:uLnTx/>
              <a:uFillTx/>
              <a:latin typeface="Calibri" panose="020F0502020204030204"/>
              <a:ea typeface="+mn-ea"/>
              <a:cs typeface="+mn-cs"/>
            </a:endParaRPr>
          </a:p>
        </p:txBody>
      </p:sp>
      <p:grpSp>
        <p:nvGrpSpPr>
          <p:cNvPr id="24" name="Grupo 69">
            <a:extLst>
              <a:ext uri="{FF2B5EF4-FFF2-40B4-BE49-F238E27FC236}">
                <a16:creationId xmlns:a16="http://schemas.microsoft.com/office/drawing/2014/main" id="{7FDA5E18-571E-4B46-8276-126B63560924}"/>
              </a:ext>
            </a:extLst>
          </p:cNvPr>
          <p:cNvGrpSpPr/>
          <p:nvPr/>
        </p:nvGrpSpPr>
        <p:grpSpPr>
          <a:xfrm>
            <a:off x="7917066" y="4230054"/>
            <a:ext cx="396674" cy="346210"/>
            <a:chOff x="3002087" y="431452"/>
            <a:chExt cx="383878" cy="383878"/>
          </a:xfrm>
        </p:grpSpPr>
        <p:sp>
          <p:nvSpPr>
            <p:cNvPr id="27" name="Seta para baixo 70">
              <a:extLst>
                <a:ext uri="{FF2B5EF4-FFF2-40B4-BE49-F238E27FC236}">
                  <a16:creationId xmlns:a16="http://schemas.microsoft.com/office/drawing/2014/main" id="{4128CC79-F43A-4111-8E10-AAA64BA5937B}"/>
                </a:ext>
              </a:extLst>
            </p:cNvPr>
            <p:cNvSpPr/>
            <p:nvPr/>
          </p:nvSpPr>
          <p:spPr>
            <a:xfrm>
              <a:off x="3002087" y="431452"/>
              <a:ext cx="383878" cy="383878"/>
            </a:xfrm>
            <a:prstGeom prst="downArrow">
              <a:avLst>
                <a:gd name="adj1" fmla="val 55000"/>
                <a:gd name="adj2" fmla="val 45000"/>
              </a:avLst>
            </a:prstGeom>
            <a:solidFill>
              <a:schemeClr val="bg1">
                <a:lumMod val="95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Seta para baixo 4">
              <a:extLst>
                <a:ext uri="{FF2B5EF4-FFF2-40B4-BE49-F238E27FC236}">
                  <a16:creationId xmlns:a16="http://schemas.microsoft.com/office/drawing/2014/main" id="{8FBCC93E-BE6C-4C18-9727-F647CFCF8975}"/>
                </a:ext>
              </a:extLst>
            </p:cNvPr>
            <p:cNvSpPr/>
            <p:nvPr/>
          </p:nvSpPr>
          <p:spPr>
            <a:xfrm>
              <a:off x="3088460" y="431452"/>
              <a:ext cx="211132" cy="2888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95" tIns="12895" rIns="12895" bIns="12895" numCol="1" spcCol="1270" anchor="ctr" anchorCtr="0">
              <a:noAutofit/>
            </a:bodyPr>
            <a:lstStyle/>
            <a:p>
              <a:pPr algn="ctr" defTabSz="451350" fontAlgn="auto">
                <a:lnSpc>
                  <a:spcPct val="90000"/>
                </a:lnSpc>
                <a:spcAft>
                  <a:spcPct val="35000"/>
                </a:spcAft>
              </a:pPr>
              <a:endParaRPr lang="pt-BR" sz="1015" b="0" u="none">
                <a:solidFill>
                  <a:srgbClr val="000000">
                    <a:hueOff val="0"/>
                    <a:satOff val="0"/>
                    <a:lumOff val="0"/>
                    <a:alphaOff val="0"/>
                  </a:srgbClr>
                </a:solidFill>
              </a:endParaRPr>
            </a:p>
          </p:txBody>
        </p:sp>
      </p:grpSp>
      <p:grpSp>
        <p:nvGrpSpPr>
          <p:cNvPr id="32" name="Grupo 72">
            <a:extLst>
              <a:ext uri="{FF2B5EF4-FFF2-40B4-BE49-F238E27FC236}">
                <a16:creationId xmlns:a16="http://schemas.microsoft.com/office/drawing/2014/main" id="{0EA6B736-99E1-49E7-A661-88E72CA21CDF}"/>
              </a:ext>
            </a:extLst>
          </p:cNvPr>
          <p:cNvGrpSpPr/>
          <p:nvPr/>
        </p:nvGrpSpPr>
        <p:grpSpPr>
          <a:xfrm>
            <a:off x="7917066" y="4913687"/>
            <a:ext cx="396674" cy="346210"/>
            <a:chOff x="3002087" y="431452"/>
            <a:chExt cx="383878" cy="383878"/>
          </a:xfrm>
        </p:grpSpPr>
        <p:sp>
          <p:nvSpPr>
            <p:cNvPr id="33" name="Seta para baixo 73">
              <a:extLst>
                <a:ext uri="{FF2B5EF4-FFF2-40B4-BE49-F238E27FC236}">
                  <a16:creationId xmlns:a16="http://schemas.microsoft.com/office/drawing/2014/main" id="{C250D2A5-82DC-4B6F-8DC5-8B3AD8BEBC39}"/>
                </a:ext>
              </a:extLst>
            </p:cNvPr>
            <p:cNvSpPr/>
            <p:nvPr/>
          </p:nvSpPr>
          <p:spPr>
            <a:xfrm>
              <a:off x="3002087" y="431452"/>
              <a:ext cx="383878" cy="383878"/>
            </a:xfrm>
            <a:prstGeom prst="downArrow">
              <a:avLst>
                <a:gd name="adj1" fmla="val 55000"/>
                <a:gd name="adj2" fmla="val 45000"/>
              </a:avLst>
            </a:prstGeom>
            <a:solidFill>
              <a:schemeClr val="bg1">
                <a:lumMod val="95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Seta para baixo 4">
              <a:extLst>
                <a:ext uri="{FF2B5EF4-FFF2-40B4-BE49-F238E27FC236}">
                  <a16:creationId xmlns:a16="http://schemas.microsoft.com/office/drawing/2014/main" id="{820833AD-97F6-4AD8-815B-F42801ED1A1D}"/>
                </a:ext>
              </a:extLst>
            </p:cNvPr>
            <p:cNvSpPr/>
            <p:nvPr/>
          </p:nvSpPr>
          <p:spPr>
            <a:xfrm>
              <a:off x="3088460" y="431452"/>
              <a:ext cx="211132" cy="2888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95" tIns="12895" rIns="12895" bIns="12895" numCol="1" spcCol="1270" anchor="ctr" anchorCtr="0">
              <a:noAutofit/>
            </a:bodyPr>
            <a:lstStyle/>
            <a:p>
              <a:pPr algn="ctr" defTabSz="451350" fontAlgn="auto">
                <a:lnSpc>
                  <a:spcPct val="90000"/>
                </a:lnSpc>
                <a:spcAft>
                  <a:spcPct val="35000"/>
                </a:spcAft>
              </a:pPr>
              <a:endParaRPr lang="pt-BR" sz="1015" b="0" u="none">
                <a:solidFill>
                  <a:srgbClr val="000000">
                    <a:hueOff val="0"/>
                    <a:satOff val="0"/>
                    <a:lumOff val="0"/>
                    <a:alphaOff val="0"/>
                  </a:srgbClr>
                </a:solidFill>
              </a:endParaRPr>
            </a:p>
          </p:txBody>
        </p:sp>
      </p:grpSp>
      <p:grpSp>
        <p:nvGrpSpPr>
          <p:cNvPr id="35" name="Group 4">
            <a:extLst>
              <a:ext uri="{FF2B5EF4-FFF2-40B4-BE49-F238E27FC236}">
                <a16:creationId xmlns:a16="http://schemas.microsoft.com/office/drawing/2014/main" id="{8732E96B-65D9-4126-AA61-F2BA63638458}"/>
              </a:ext>
            </a:extLst>
          </p:cNvPr>
          <p:cNvGrpSpPr/>
          <p:nvPr/>
        </p:nvGrpSpPr>
        <p:grpSpPr>
          <a:xfrm>
            <a:off x="-1588" y="1312838"/>
            <a:ext cx="3977240" cy="3263426"/>
            <a:chOff x="2335803" y="1227151"/>
            <a:chExt cx="4953000" cy="3857170"/>
          </a:xfrm>
        </p:grpSpPr>
        <p:grpSp>
          <p:nvGrpSpPr>
            <p:cNvPr id="36" name="Group 1">
              <a:extLst>
                <a:ext uri="{FF2B5EF4-FFF2-40B4-BE49-F238E27FC236}">
                  <a16:creationId xmlns:a16="http://schemas.microsoft.com/office/drawing/2014/main" id="{FB4956BC-EEA3-48C5-B204-B70793AAF089}"/>
                </a:ext>
              </a:extLst>
            </p:cNvPr>
            <p:cNvGrpSpPr/>
            <p:nvPr/>
          </p:nvGrpSpPr>
          <p:grpSpPr>
            <a:xfrm>
              <a:off x="2573845" y="1227151"/>
              <a:ext cx="4336373" cy="3857170"/>
              <a:chOff x="2686832" y="1227150"/>
              <a:chExt cx="4529900" cy="4269081"/>
            </a:xfrm>
          </p:grpSpPr>
          <p:grpSp>
            <p:nvGrpSpPr>
              <p:cNvPr id="38" name="Group 6">
                <a:extLst>
                  <a:ext uri="{FF2B5EF4-FFF2-40B4-BE49-F238E27FC236}">
                    <a16:creationId xmlns:a16="http://schemas.microsoft.com/office/drawing/2014/main" id="{6731AFF8-FC24-4135-8543-600A7FA898FA}"/>
                  </a:ext>
                </a:extLst>
              </p:cNvPr>
              <p:cNvGrpSpPr/>
              <p:nvPr/>
            </p:nvGrpSpPr>
            <p:grpSpPr>
              <a:xfrm>
                <a:off x="2689267" y="1227150"/>
                <a:ext cx="4527465" cy="3189950"/>
                <a:chOff x="5468794" y="940091"/>
                <a:chExt cx="3052390" cy="2077278"/>
              </a:xfrm>
            </p:grpSpPr>
            <p:grpSp>
              <p:nvGrpSpPr>
                <p:cNvPr id="40" name="Grupo 17">
                  <a:extLst>
                    <a:ext uri="{FF2B5EF4-FFF2-40B4-BE49-F238E27FC236}">
                      <a16:creationId xmlns:a16="http://schemas.microsoft.com/office/drawing/2014/main" id="{7CA4982A-1124-4D88-BC12-883EA9C3AD02}"/>
                    </a:ext>
                  </a:extLst>
                </p:cNvPr>
                <p:cNvGrpSpPr/>
                <p:nvPr/>
              </p:nvGrpSpPr>
              <p:grpSpPr>
                <a:xfrm>
                  <a:off x="5481999" y="940091"/>
                  <a:ext cx="3037545" cy="707817"/>
                  <a:chOff x="32016" y="0"/>
                  <a:chExt cx="3385965" cy="590581"/>
                </a:xfrm>
              </p:grpSpPr>
              <p:sp>
                <p:nvSpPr>
                  <p:cNvPr id="49" name="Retângulo de cantos arredondados 18">
                    <a:extLst>
                      <a:ext uri="{FF2B5EF4-FFF2-40B4-BE49-F238E27FC236}">
                        <a16:creationId xmlns:a16="http://schemas.microsoft.com/office/drawing/2014/main" id="{B446DE97-67ED-485D-9523-33B3FB82D19D}"/>
                      </a:ext>
                    </a:extLst>
                  </p:cNvPr>
                  <p:cNvSpPr/>
                  <p:nvPr/>
                </p:nvSpPr>
                <p:spPr>
                  <a:xfrm>
                    <a:off x="32016" y="0"/>
                    <a:ext cx="3385965" cy="590581"/>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tângulo 16">
                    <a:extLst>
                      <a:ext uri="{FF2B5EF4-FFF2-40B4-BE49-F238E27FC236}">
                        <a16:creationId xmlns:a16="http://schemas.microsoft.com/office/drawing/2014/main" id="{0BE6EBDF-5AF2-45DF-BA6A-387A5DFF25B0}"/>
                      </a:ext>
                    </a:extLst>
                  </p:cNvPr>
                  <p:cNvSpPr/>
                  <p:nvPr/>
                </p:nvSpPr>
                <p:spPr>
                  <a:xfrm>
                    <a:off x="409501" y="10288"/>
                    <a:ext cx="2679582" cy="555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fontAlgn="auto">
                      <a:lnSpc>
                        <a:spcPct val="90000"/>
                      </a:lnSpc>
                      <a:spcAft>
                        <a:spcPct val="35000"/>
                      </a:spcAft>
                    </a:pPr>
                    <a:r>
                      <a:rPr lang="pt-BR" sz="2000" dirty="0">
                        <a:solidFill>
                          <a:srgbClr val="FFFFFF"/>
                        </a:solidFill>
                      </a:rPr>
                      <a:t>Retomada cíclica</a:t>
                    </a:r>
                    <a:br>
                      <a:rPr lang="pt-BR" sz="2000" u="none" dirty="0">
                        <a:solidFill>
                          <a:srgbClr val="FFFFFF"/>
                        </a:solidFill>
                      </a:rPr>
                    </a:br>
                    <a:r>
                      <a:rPr lang="pt-BR" sz="1600" i="1" dirty="0">
                        <a:solidFill>
                          <a:srgbClr val="FFFFFF"/>
                        </a:solidFill>
                      </a:rPr>
                      <a:t>Vacinação + Estimulos Fiscais</a:t>
                    </a:r>
                    <a:endParaRPr lang="pt-BR" sz="1600" b="0" i="1" u="none" dirty="0">
                      <a:solidFill>
                        <a:srgbClr val="FFFFFF"/>
                      </a:solidFill>
                    </a:endParaRPr>
                  </a:p>
                </p:txBody>
              </p:sp>
            </p:grpSp>
            <p:grpSp>
              <p:nvGrpSpPr>
                <p:cNvPr id="41" name="Grupo 26">
                  <a:extLst>
                    <a:ext uri="{FF2B5EF4-FFF2-40B4-BE49-F238E27FC236}">
                      <a16:creationId xmlns:a16="http://schemas.microsoft.com/office/drawing/2014/main" id="{98D3E56C-C5B3-4A33-B7FF-F40B1CA45B1E}"/>
                    </a:ext>
                  </a:extLst>
                </p:cNvPr>
                <p:cNvGrpSpPr/>
                <p:nvPr/>
              </p:nvGrpSpPr>
              <p:grpSpPr>
                <a:xfrm>
                  <a:off x="5468794" y="1623725"/>
                  <a:ext cx="3052390" cy="707817"/>
                  <a:chOff x="0" y="672607"/>
                  <a:chExt cx="3385965" cy="590581"/>
                </a:xfrm>
              </p:grpSpPr>
              <p:sp>
                <p:nvSpPr>
                  <p:cNvPr id="47" name="Retângulo de cantos arredondados 27">
                    <a:extLst>
                      <a:ext uri="{FF2B5EF4-FFF2-40B4-BE49-F238E27FC236}">
                        <a16:creationId xmlns:a16="http://schemas.microsoft.com/office/drawing/2014/main" id="{B635EDA1-750C-4990-B43A-16104DBB892E}"/>
                      </a:ext>
                    </a:extLst>
                  </p:cNvPr>
                  <p:cNvSpPr/>
                  <p:nvPr/>
                </p:nvSpPr>
                <p:spPr>
                  <a:xfrm>
                    <a:off x="0" y="672607"/>
                    <a:ext cx="3385965" cy="590581"/>
                  </a:xfrm>
                  <a:prstGeom prst="roundRect">
                    <a:avLst>
                      <a:gd name="adj" fmla="val 10000"/>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Retângulo 28">
                    <a:extLst>
                      <a:ext uri="{FF2B5EF4-FFF2-40B4-BE49-F238E27FC236}">
                        <a16:creationId xmlns:a16="http://schemas.microsoft.com/office/drawing/2014/main" id="{AD720E01-21C4-4A03-ADF6-ECEF8BB414D7}"/>
                      </a:ext>
                    </a:extLst>
                  </p:cNvPr>
                  <p:cNvSpPr/>
                  <p:nvPr/>
                </p:nvSpPr>
                <p:spPr>
                  <a:xfrm>
                    <a:off x="17298" y="689905"/>
                    <a:ext cx="3282364" cy="555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fontAlgn="auto">
                      <a:lnSpc>
                        <a:spcPct val="90000"/>
                      </a:lnSpc>
                      <a:spcAft>
                        <a:spcPct val="35000"/>
                      </a:spcAft>
                    </a:pPr>
                    <a:r>
                      <a:rPr lang="pt-BR" sz="2000" u="none" dirty="0">
                        <a:solidFill>
                          <a:srgbClr val="FFFFFF"/>
                        </a:solidFill>
                      </a:rPr>
                      <a:t>Inflação controlada</a:t>
                    </a:r>
                    <a:br>
                      <a:rPr lang="pt-BR" sz="2000" u="none" dirty="0">
                        <a:solidFill>
                          <a:srgbClr val="FFFFFF"/>
                        </a:solidFill>
                      </a:rPr>
                    </a:br>
                    <a:r>
                      <a:rPr lang="pt-BR" sz="1600" b="0" i="1" u="none" dirty="0">
                        <a:solidFill>
                          <a:srgbClr val="FFFFFF"/>
                        </a:solidFill>
                      </a:rPr>
                      <a:t>Juros baixos e liquidez</a:t>
                    </a:r>
                    <a:endParaRPr lang="pt-BR" sz="1600" i="1" u="none" dirty="0">
                      <a:solidFill>
                        <a:srgbClr val="FFFFFF"/>
                      </a:solidFill>
                    </a:endParaRPr>
                  </a:p>
                </p:txBody>
              </p:sp>
            </p:grpSp>
            <p:grpSp>
              <p:nvGrpSpPr>
                <p:cNvPr id="42" name="Grupo 38">
                  <a:extLst>
                    <a:ext uri="{FF2B5EF4-FFF2-40B4-BE49-F238E27FC236}">
                      <a16:creationId xmlns:a16="http://schemas.microsoft.com/office/drawing/2014/main" id="{62174E10-C99B-4C78-B4AD-4D7A01CCFDE7}"/>
                    </a:ext>
                  </a:extLst>
                </p:cNvPr>
                <p:cNvGrpSpPr/>
                <p:nvPr/>
              </p:nvGrpSpPr>
              <p:grpSpPr>
                <a:xfrm>
                  <a:off x="5468795" y="2309552"/>
                  <a:ext cx="3050748" cy="707817"/>
                  <a:chOff x="0" y="2193667"/>
                  <a:chExt cx="3385965" cy="590581"/>
                </a:xfrm>
              </p:grpSpPr>
              <p:sp>
                <p:nvSpPr>
                  <p:cNvPr id="45" name="Retângulo de cantos arredondados 39">
                    <a:extLst>
                      <a:ext uri="{FF2B5EF4-FFF2-40B4-BE49-F238E27FC236}">
                        <a16:creationId xmlns:a16="http://schemas.microsoft.com/office/drawing/2014/main" id="{61D48BF7-8DBA-4230-A1C7-1039B280DAEA}"/>
                      </a:ext>
                    </a:extLst>
                  </p:cNvPr>
                  <p:cNvSpPr/>
                  <p:nvPr/>
                </p:nvSpPr>
                <p:spPr>
                  <a:xfrm>
                    <a:off x="0" y="2193667"/>
                    <a:ext cx="3385965" cy="590581"/>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Retângulo 34">
                    <a:extLst>
                      <a:ext uri="{FF2B5EF4-FFF2-40B4-BE49-F238E27FC236}">
                        <a16:creationId xmlns:a16="http://schemas.microsoft.com/office/drawing/2014/main" id="{98ECD299-FB37-4F7A-9BAA-8F99616F9D16}"/>
                      </a:ext>
                    </a:extLst>
                  </p:cNvPr>
                  <p:cNvSpPr/>
                  <p:nvPr/>
                </p:nvSpPr>
                <p:spPr>
                  <a:xfrm>
                    <a:off x="17298" y="2210965"/>
                    <a:ext cx="3368667" cy="555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fontAlgn="auto">
                      <a:lnSpc>
                        <a:spcPct val="90000"/>
                      </a:lnSpc>
                    </a:pPr>
                    <a:r>
                      <a:rPr lang="pt-BR" sz="2000" u="none" dirty="0">
                        <a:solidFill>
                          <a:srgbClr val="FFFFFF"/>
                        </a:solidFill>
                      </a:rPr>
                      <a:t>Novo Governo EUA</a:t>
                    </a:r>
                    <a:endParaRPr lang="pt-BR" sz="2000" dirty="0">
                      <a:solidFill>
                        <a:srgbClr val="FFFFFF"/>
                      </a:solidFill>
                    </a:endParaRPr>
                  </a:p>
                  <a:p>
                    <a:pPr algn="ctr" defTabSz="738572" fontAlgn="auto">
                      <a:lnSpc>
                        <a:spcPct val="90000"/>
                      </a:lnSpc>
                      <a:spcAft>
                        <a:spcPct val="35000"/>
                      </a:spcAft>
                    </a:pPr>
                    <a:r>
                      <a:rPr lang="pt-BR" sz="1600" i="1" dirty="0">
                        <a:solidFill>
                          <a:srgbClr val="FFFFFF"/>
                        </a:solidFill>
                      </a:rPr>
                      <a:t>Comercio global</a:t>
                    </a:r>
                  </a:p>
                </p:txBody>
              </p:sp>
            </p:grpSp>
            <p:sp>
              <p:nvSpPr>
                <p:cNvPr id="43" name="Seta para baixo 4">
                  <a:extLst>
                    <a:ext uri="{FF2B5EF4-FFF2-40B4-BE49-F238E27FC236}">
                      <a16:creationId xmlns:a16="http://schemas.microsoft.com/office/drawing/2014/main" id="{F0CD4DD4-EE2F-47D7-96A6-96FF5F18EDE2}"/>
                    </a:ext>
                  </a:extLst>
                </p:cNvPr>
                <p:cNvSpPr/>
                <p:nvPr/>
              </p:nvSpPr>
              <p:spPr>
                <a:xfrm>
                  <a:off x="8040193" y="1487002"/>
                  <a:ext cx="218170" cy="2605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95" tIns="12895" rIns="12895" bIns="12895" numCol="1" spcCol="1270" anchor="ctr" anchorCtr="0">
                  <a:noAutofit/>
                </a:bodyPr>
                <a:lstStyle/>
                <a:p>
                  <a:pPr algn="ctr" defTabSz="451350" fontAlgn="auto">
                    <a:lnSpc>
                      <a:spcPct val="90000"/>
                    </a:lnSpc>
                    <a:spcAft>
                      <a:spcPct val="35000"/>
                    </a:spcAft>
                  </a:pPr>
                  <a:endParaRPr lang="pt-BR" sz="2000" b="0" u="none">
                    <a:solidFill>
                      <a:srgbClr val="000000">
                        <a:hueOff val="0"/>
                        <a:satOff val="0"/>
                        <a:lumOff val="0"/>
                        <a:alphaOff val="0"/>
                      </a:srgbClr>
                    </a:solidFill>
                  </a:endParaRPr>
                </a:p>
              </p:txBody>
            </p:sp>
            <p:sp>
              <p:nvSpPr>
                <p:cNvPr id="44" name="Seta para baixo 4">
                  <a:extLst>
                    <a:ext uri="{FF2B5EF4-FFF2-40B4-BE49-F238E27FC236}">
                      <a16:creationId xmlns:a16="http://schemas.microsoft.com/office/drawing/2014/main" id="{DCE2F69C-7839-40D4-950E-FF7261FAE9D4}"/>
                    </a:ext>
                  </a:extLst>
                </p:cNvPr>
                <p:cNvSpPr/>
                <p:nvPr/>
              </p:nvSpPr>
              <p:spPr>
                <a:xfrm>
                  <a:off x="8006319" y="2179152"/>
                  <a:ext cx="218170" cy="2605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95" tIns="12895" rIns="12895" bIns="12895" numCol="1" spcCol="1270" anchor="ctr" anchorCtr="0">
                  <a:noAutofit/>
                </a:bodyPr>
                <a:lstStyle/>
                <a:p>
                  <a:pPr algn="ctr" defTabSz="451350" fontAlgn="auto">
                    <a:lnSpc>
                      <a:spcPct val="90000"/>
                    </a:lnSpc>
                    <a:spcAft>
                      <a:spcPct val="35000"/>
                    </a:spcAft>
                  </a:pPr>
                  <a:endParaRPr lang="pt-BR" sz="2000" b="0" u="none">
                    <a:solidFill>
                      <a:srgbClr val="000000">
                        <a:hueOff val="0"/>
                        <a:satOff val="0"/>
                        <a:lumOff val="0"/>
                        <a:alphaOff val="0"/>
                      </a:srgbClr>
                    </a:solidFill>
                  </a:endParaRPr>
                </a:p>
              </p:txBody>
            </p:sp>
          </p:grpSp>
          <p:sp>
            <p:nvSpPr>
              <p:cNvPr id="39" name="Retângulo de cantos arredondados 36">
                <a:extLst>
                  <a:ext uri="{FF2B5EF4-FFF2-40B4-BE49-F238E27FC236}">
                    <a16:creationId xmlns:a16="http://schemas.microsoft.com/office/drawing/2014/main" id="{DA590F3D-D6E2-4892-B50A-A5BD4DBFFA8A}"/>
                  </a:ext>
                </a:extLst>
              </p:cNvPr>
              <p:cNvSpPr/>
              <p:nvPr/>
            </p:nvSpPr>
            <p:spPr>
              <a:xfrm>
                <a:off x="2686832" y="4409279"/>
                <a:ext cx="4525029" cy="1086952"/>
              </a:xfrm>
              <a:prstGeom prst="roundRect">
                <a:avLst>
                  <a:gd name="adj" fmla="val 10000"/>
                </a:avLst>
              </a:pr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37" name="Rectangle 3">
              <a:extLst>
                <a:ext uri="{FF2B5EF4-FFF2-40B4-BE49-F238E27FC236}">
                  <a16:creationId xmlns:a16="http://schemas.microsoft.com/office/drawing/2014/main" id="{2EF25A1F-60D3-438D-B6AD-DC8942E91A02}"/>
                </a:ext>
              </a:extLst>
            </p:cNvPr>
            <p:cNvSpPr/>
            <p:nvPr/>
          </p:nvSpPr>
          <p:spPr>
            <a:xfrm>
              <a:off x="2335803" y="4284060"/>
              <a:ext cx="4953000" cy="698444"/>
            </a:xfrm>
            <a:prstGeom prst="rect">
              <a:avLst/>
            </a:prstGeom>
          </p:spPr>
          <p:txBody>
            <a:bodyPr>
              <a:spAutoFit/>
            </a:bodyPr>
            <a:lstStyle/>
            <a:p>
              <a:pPr algn="ctr" defTabSz="738572" fontAlgn="auto">
                <a:lnSpc>
                  <a:spcPct val="90000"/>
                </a:lnSpc>
                <a:spcAft>
                  <a:spcPct val="35000"/>
                </a:spcAft>
              </a:pPr>
              <a:r>
                <a:rPr lang="pt-BR" sz="2000" dirty="0">
                  <a:solidFill>
                    <a:srgbClr val="FFFFFF"/>
                  </a:solidFill>
                </a:rPr>
                <a:t>Dólar Fraco</a:t>
              </a:r>
              <a:br>
                <a:rPr lang="pt-BR" sz="2000" dirty="0">
                  <a:solidFill>
                    <a:srgbClr val="FFFFFF"/>
                  </a:solidFill>
                </a:rPr>
              </a:br>
              <a:r>
                <a:rPr lang="pt-BR" sz="1600" i="1" dirty="0">
                  <a:solidFill>
                    <a:srgbClr val="FFFFFF"/>
                  </a:solidFill>
                </a:rPr>
                <a:t>Juros baixos e fiscal</a:t>
              </a:r>
            </a:p>
          </p:txBody>
        </p:sp>
      </p:grpSp>
      <p:sp>
        <p:nvSpPr>
          <p:cNvPr id="51" name="Rectangle: Rounded Corners 46">
            <a:extLst>
              <a:ext uri="{FF2B5EF4-FFF2-40B4-BE49-F238E27FC236}">
                <a16:creationId xmlns:a16="http://schemas.microsoft.com/office/drawing/2014/main" id="{D037319E-BFB3-41CE-B2D0-088595E9F132}"/>
              </a:ext>
            </a:extLst>
          </p:cNvPr>
          <p:cNvSpPr/>
          <p:nvPr/>
        </p:nvSpPr>
        <p:spPr>
          <a:xfrm>
            <a:off x="702340" y="4678396"/>
            <a:ext cx="2579715" cy="1427889"/>
          </a:xfrm>
          <a:prstGeom prst="round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Internacional</a:t>
            </a:r>
            <a:endParaRPr lang="pt-BR" sz="1600" b="1" dirty="0"/>
          </a:p>
          <a:p>
            <a:pPr algn="ctr"/>
            <a:r>
              <a:rPr lang="pt-BR" sz="1600" dirty="0"/>
              <a:t>Crescimento</a:t>
            </a:r>
          </a:p>
          <a:p>
            <a:pPr algn="ctr"/>
            <a:r>
              <a:rPr lang="pt-BR" sz="1600" dirty="0"/>
              <a:t>Commodities</a:t>
            </a:r>
          </a:p>
          <a:p>
            <a:pPr algn="ctr"/>
            <a:r>
              <a:rPr lang="pt-BR" sz="1600" dirty="0"/>
              <a:t>Liquidez</a:t>
            </a:r>
          </a:p>
        </p:txBody>
      </p:sp>
      <p:grpSp>
        <p:nvGrpSpPr>
          <p:cNvPr id="52" name="Group 4">
            <a:extLst>
              <a:ext uri="{FF2B5EF4-FFF2-40B4-BE49-F238E27FC236}">
                <a16:creationId xmlns:a16="http://schemas.microsoft.com/office/drawing/2014/main" id="{ED44DAAE-6768-409A-A581-FF25F78FB5C9}"/>
              </a:ext>
            </a:extLst>
          </p:cNvPr>
          <p:cNvGrpSpPr/>
          <p:nvPr/>
        </p:nvGrpSpPr>
        <p:grpSpPr>
          <a:xfrm>
            <a:off x="5737328" y="1313063"/>
            <a:ext cx="3977240" cy="3263426"/>
            <a:chOff x="2335803" y="1227151"/>
            <a:chExt cx="4953000" cy="3857170"/>
          </a:xfrm>
        </p:grpSpPr>
        <p:grpSp>
          <p:nvGrpSpPr>
            <p:cNvPr id="53" name="Group 1">
              <a:extLst>
                <a:ext uri="{FF2B5EF4-FFF2-40B4-BE49-F238E27FC236}">
                  <a16:creationId xmlns:a16="http://schemas.microsoft.com/office/drawing/2014/main" id="{BE41DEA6-C155-4821-9863-B826D604D14D}"/>
                </a:ext>
              </a:extLst>
            </p:cNvPr>
            <p:cNvGrpSpPr/>
            <p:nvPr/>
          </p:nvGrpSpPr>
          <p:grpSpPr>
            <a:xfrm>
              <a:off x="2573845" y="1227151"/>
              <a:ext cx="4336373" cy="3857170"/>
              <a:chOff x="2686832" y="1227150"/>
              <a:chExt cx="4529900" cy="4269081"/>
            </a:xfrm>
          </p:grpSpPr>
          <p:grpSp>
            <p:nvGrpSpPr>
              <p:cNvPr id="55" name="Group 6">
                <a:extLst>
                  <a:ext uri="{FF2B5EF4-FFF2-40B4-BE49-F238E27FC236}">
                    <a16:creationId xmlns:a16="http://schemas.microsoft.com/office/drawing/2014/main" id="{837F4291-94F9-4C18-A19D-5A7116FCB050}"/>
                  </a:ext>
                </a:extLst>
              </p:cNvPr>
              <p:cNvGrpSpPr/>
              <p:nvPr/>
            </p:nvGrpSpPr>
            <p:grpSpPr>
              <a:xfrm>
                <a:off x="2689267" y="1227150"/>
                <a:ext cx="4527465" cy="3189950"/>
                <a:chOff x="5468794" y="940091"/>
                <a:chExt cx="3052390" cy="2077278"/>
              </a:xfrm>
            </p:grpSpPr>
            <p:grpSp>
              <p:nvGrpSpPr>
                <p:cNvPr id="57" name="Grupo 17">
                  <a:extLst>
                    <a:ext uri="{FF2B5EF4-FFF2-40B4-BE49-F238E27FC236}">
                      <a16:creationId xmlns:a16="http://schemas.microsoft.com/office/drawing/2014/main" id="{2241C67F-823B-4442-A20A-A2C9F786DE32}"/>
                    </a:ext>
                  </a:extLst>
                </p:cNvPr>
                <p:cNvGrpSpPr/>
                <p:nvPr/>
              </p:nvGrpSpPr>
              <p:grpSpPr>
                <a:xfrm>
                  <a:off x="5481999" y="940091"/>
                  <a:ext cx="3037545" cy="707817"/>
                  <a:chOff x="32016" y="0"/>
                  <a:chExt cx="3385965" cy="590581"/>
                </a:xfrm>
              </p:grpSpPr>
              <p:sp>
                <p:nvSpPr>
                  <p:cNvPr id="66" name="Retângulo de cantos arredondados 18">
                    <a:extLst>
                      <a:ext uri="{FF2B5EF4-FFF2-40B4-BE49-F238E27FC236}">
                        <a16:creationId xmlns:a16="http://schemas.microsoft.com/office/drawing/2014/main" id="{924A33FC-D74C-4CF6-800E-30DEA44B9010}"/>
                      </a:ext>
                    </a:extLst>
                  </p:cNvPr>
                  <p:cNvSpPr/>
                  <p:nvPr/>
                </p:nvSpPr>
                <p:spPr>
                  <a:xfrm>
                    <a:off x="32016" y="0"/>
                    <a:ext cx="3385965" cy="590581"/>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Retângulo 16">
                    <a:extLst>
                      <a:ext uri="{FF2B5EF4-FFF2-40B4-BE49-F238E27FC236}">
                        <a16:creationId xmlns:a16="http://schemas.microsoft.com/office/drawing/2014/main" id="{C51FA793-33FA-4988-97B1-6FB70FDC75EE}"/>
                      </a:ext>
                    </a:extLst>
                  </p:cNvPr>
                  <p:cNvSpPr/>
                  <p:nvPr/>
                </p:nvSpPr>
                <p:spPr>
                  <a:xfrm>
                    <a:off x="145475" y="10288"/>
                    <a:ext cx="3187610" cy="555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fontAlgn="auto">
                      <a:lnSpc>
                        <a:spcPct val="90000"/>
                      </a:lnSpc>
                      <a:spcAft>
                        <a:spcPct val="35000"/>
                      </a:spcAft>
                    </a:pPr>
                    <a:r>
                      <a:rPr lang="pt-BR" sz="2000" dirty="0">
                        <a:solidFill>
                          <a:srgbClr val="FFFFFF"/>
                        </a:solidFill>
                      </a:rPr>
                      <a:t>Retomada cíclica</a:t>
                    </a:r>
                    <a:br>
                      <a:rPr lang="pt-BR" sz="2000" u="none" dirty="0">
                        <a:solidFill>
                          <a:srgbClr val="FFFFFF"/>
                        </a:solidFill>
                      </a:rPr>
                    </a:br>
                    <a:r>
                      <a:rPr lang="pt-BR" sz="1600" i="1" dirty="0">
                        <a:solidFill>
                          <a:srgbClr val="FFFFFF"/>
                        </a:solidFill>
                      </a:rPr>
                      <a:t>Velocidade depende do emprego</a:t>
                    </a:r>
                    <a:endParaRPr lang="pt-BR" sz="1600" b="0" i="1" u="none" dirty="0">
                      <a:solidFill>
                        <a:srgbClr val="FFFFFF"/>
                      </a:solidFill>
                    </a:endParaRPr>
                  </a:p>
                </p:txBody>
              </p:sp>
            </p:grpSp>
            <p:grpSp>
              <p:nvGrpSpPr>
                <p:cNvPr id="58" name="Grupo 26">
                  <a:extLst>
                    <a:ext uri="{FF2B5EF4-FFF2-40B4-BE49-F238E27FC236}">
                      <a16:creationId xmlns:a16="http://schemas.microsoft.com/office/drawing/2014/main" id="{66B388EF-9952-4D30-92C1-D24EE572B9D2}"/>
                    </a:ext>
                  </a:extLst>
                </p:cNvPr>
                <p:cNvGrpSpPr/>
                <p:nvPr/>
              </p:nvGrpSpPr>
              <p:grpSpPr>
                <a:xfrm>
                  <a:off x="5468794" y="1623725"/>
                  <a:ext cx="3052390" cy="707817"/>
                  <a:chOff x="0" y="672607"/>
                  <a:chExt cx="3385965" cy="590581"/>
                </a:xfrm>
              </p:grpSpPr>
              <p:sp>
                <p:nvSpPr>
                  <p:cNvPr id="64" name="Retângulo de cantos arredondados 27">
                    <a:extLst>
                      <a:ext uri="{FF2B5EF4-FFF2-40B4-BE49-F238E27FC236}">
                        <a16:creationId xmlns:a16="http://schemas.microsoft.com/office/drawing/2014/main" id="{A807CFAD-FE91-4F98-BD22-03E4AC8D9242}"/>
                      </a:ext>
                    </a:extLst>
                  </p:cNvPr>
                  <p:cNvSpPr/>
                  <p:nvPr/>
                </p:nvSpPr>
                <p:spPr>
                  <a:xfrm>
                    <a:off x="0" y="672607"/>
                    <a:ext cx="3385965" cy="590581"/>
                  </a:xfrm>
                  <a:prstGeom prst="roundRect">
                    <a:avLst>
                      <a:gd name="adj" fmla="val 10000"/>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5" name="Retângulo 28">
                    <a:extLst>
                      <a:ext uri="{FF2B5EF4-FFF2-40B4-BE49-F238E27FC236}">
                        <a16:creationId xmlns:a16="http://schemas.microsoft.com/office/drawing/2014/main" id="{E65F3551-B301-4EDE-8FAA-73FCF5F11241}"/>
                      </a:ext>
                    </a:extLst>
                  </p:cNvPr>
                  <p:cNvSpPr/>
                  <p:nvPr/>
                </p:nvSpPr>
                <p:spPr>
                  <a:xfrm>
                    <a:off x="17298" y="689905"/>
                    <a:ext cx="3282364" cy="555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fontAlgn="auto">
                      <a:lnSpc>
                        <a:spcPct val="90000"/>
                      </a:lnSpc>
                      <a:spcAft>
                        <a:spcPct val="35000"/>
                      </a:spcAft>
                    </a:pPr>
                    <a:r>
                      <a:rPr lang="pt-BR" sz="2000" u="none" dirty="0">
                        <a:solidFill>
                          <a:srgbClr val="FFFFFF"/>
                        </a:solidFill>
                      </a:rPr>
                      <a:t>Inflação continua pressionada</a:t>
                    </a:r>
                    <a:br>
                      <a:rPr lang="pt-BR" sz="2800" u="none" dirty="0">
                        <a:solidFill>
                          <a:srgbClr val="FFFFFF"/>
                        </a:solidFill>
                      </a:rPr>
                    </a:br>
                    <a:r>
                      <a:rPr lang="pt-BR" sz="1600" b="0" i="1" u="none" dirty="0">
                        <a:solidFill>
                          <a:srgbClr val="FFFFFF"/>
                        </a:solidFill>
                      </a:rPr>
                      <a:t>Selic em ciclo de alta</a:t>
                    </a:r>
                    <a:endParaRPr lang="pt-BR" sz="1600" i="1" u="none" dirty="0">
                      <a:solidFill>
                        <a:srgbClr val="FFFFFF"/>
                      </a:solidFill>
                    </a:endParaRPr>
                  </a:p>
                </p:txBody>
              </p:sp>
            </p:grpSp>
            <p:grpSp>
              <p:nvGrpSpPr>
                <p:cNvPr id="59" name="Grupo 38">
                  <a:extLst>
                    <a:ext uri="{FF2B5EF4-FFF2-40B4-BE49-F238E27FC236}">
                      <a16:creationId xmlns:a16="http://schemas.microsoft.com/office/drawing/2014/main" id="{6CB7CA0D-79A4-4B32-B368-A5E61E7D1702}"/>
                    </a:ext>
                  </a:extLst>
                </p:cNvPr>
                <p:cNvGrpSpPr/>
                <p:nvPr/>
              </p:nvGrpSpPr>
              <p:grpSpPr>
                <a:xfrm>
                  <a:off x="5468795" y="2309552"/>
                  <a:ext cx="3050748" cy="707817"/>
                  <a:chOff x="0" y="2193667"/>
                  <a:chExt cx="3385965" cy="590581"/>
                </a:xfrm>
              </p:grpSpPr>
              <p:sp>
                <p:nvSpPr>
                  <p:cNvPr id="62" name="Retângulo de cantos arredondados 39">
                    <a:extLst>
                      <a:ext uri="{FF2B5EF4-FFF2-40B4-BE49-F238E27FC236}">
                        <a16:creationId xmlns:a16="http://schemas.microsoft.com/office/drawing/2014/main" id="{B509C783-5C35-4D26-A4AE-368E483E6205}"/>
                      </a:ext>
                    </a:extLst>
                  </p:cNvPr>
                  <p:cNvSpPr/>
                  <p:nvPr/>
                </p:nvSpPr>
                <p:spPr>
                  <a:xfrm>
                    <a:off x="0" y="2193667"/>
                    <a:ext cx="3385965" cy="590581"/>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Retângulo 34">
                    <a:extLst>
                      <a:ext uri="{FF2B5EF4-FFF2-40B4-BE49-F238E27FC236}">
                        <a16:creationId xmlns:a16="http://schemas.microsoft.com/office/drawing/2014/main" id="{71F49F75-2650-4260-BCAB-A29C88578683}"/>
                      </a:ext>
                    </a:extLst>
                  </p:cNvPr>
                  <p:cNvSpPr/>
                  <p:nvPr/>
                </p:nvSpPr>
                <p:spPr>
                  <a:xfrm>
                    <a:off x="17298" y="2210965"/>
                    <a:ext cx="3368667" cy="555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fontAlgn="auto">
                      <a:lnSpc>
                        <a:spcPct val="90000"/>
                      </a:lnSpc>
                    </a:pPr>
                    <a:r>
                      <a:rPr lang="pt-BR" sz="2000" dirty="0">
                        <a:solidFill>
                          <a:srgbClr val="FFFFFF"/>
                        </a:solidFill>
                      </a:rPr>
                      <a:t>Teto de gastos preservado</a:t>
                    </a:r>
                  </a:p>
                  <a:p>
                    <a:pPr algn="ctr" defTabSz="738572" fontAlgn="auto">
                      <a:lnSpc>
                        <a:spcPct val="90000"/>
                      </a:lnSpc>
                      <a:spcAft>
                        <a:spcPct val="35000"/>
                      </a:spcAft>
                    </a:pPr>
                    <a:r>
                      <a:rPr lang="pt-BR" sz="1600" i="1" u="none" dirty="0">
                        <a:solidFill>
                          <a:srgbClr val="FFFFFF"/>
                        </a:solidFill>
                      </a:rPr>
                      <a:t>Cenário não tolerará novos choques </a:t>
                    </a:r>
                    <a:endParaRPr lang="pt-BR" sz="1600" b="0" i="1" u="none" dirty="0">
                      <a:solidFill>
                        <a:srgbClr val="FFFFFF"/>
                      </a:solidFill>
                    </a:endParaRPr>
                  </a:p>
                </p:txBody>
              </p:sp>
            </p:grpSp>
            <p:sp>
              <p:nvSpPr>
                <p:cNvPr id="60" name="Seta para baixo 4">
                  <a:extLst>
                    <a:ext uri="{FF2B5EF4-FFF2-40B4-BE49-F238E27FC236}">
                      <a16:creationId xmlns:a16="http://schemas.microsoft.com/office/drawing/2014/main" id="{036853AE-2F28-4A77-AD6E-8A49ADB72C0E}"/>
                    </a:ext>
                  </a:extLst>
                </p:cNvPr>
                <p:cNvSpPr/>
                <p:nvPr/>
              </p:nvSpPr>
              <p:spPr>
                <a:xfrm>
                  <a:off x="8040193" y="1487002"/>
                  <a:ext cx="218170" cy="2605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95" tIns="12895" rIns="12895" bIns="12895" numCol="1" spcCol="1270" anchor="ctr" anchorCtr="0">
                  <a:noAutofit/>
                </a:bodyPr>
                <a:lstStyle/>
                <a:p>
                  <a:pPr algn="ctr" defTabSz="451350" fontAlgn="auto">
                    <a:lnSpc>
                      <a:spcPct val="90000"/>
                    </a:lnSpc>
                    <a:spcAft>
                      <a:spcPct val="35000"/>
                    </a:spcAft>
                  </a:pPr>
                  <a:endParaRPr lang="pt-BR" sz="2000" b="0" u="none">
                    <a:solidFill>
                      <a:srgbClr val="000000">
                        <a:hueOff val="0"/>
                        <a:satOff val="0"/>
                        <a:lumOff val="0"/>
                        <a:alphaOff val="0"/>
                      </a:srgbClr>
                    </a:solidFill>
                  </a:endParaRPr>
                </a:p>
              </p:txBody>
            </p:sp>
            <p:sp>
              <p:nvSpPr>
                <p:cNvPr id="61" name="Seta para baixo 4">
                  <a:extLst>
                    <a:ext uri="{FF2B5EF4-FFF2-40B4-BE49-F238E27FC236}">
                      <a16:creationId xmlns:a16="http://schemas.microsoft.com/office/drawing/2014/main" id="{3D6C6C8F-BF49-4222-8F99-6C7830927B5F}"/>
                    </a:ext>
                  </a:extLst>
                </p:cNvPr>
                <p:cNvSpPr/>
                <p:nvPr/>
              </p:nvSpPr>
              <p:spPr>
                <a:xfrm>
                  <a:off x="8006319" y="2179152"/>
                  <a:ext cx="218170" cy="2605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95" tIns="12895" rIns="12895" bIns="12895" numCol="1" spcCol="1270" anchor="ctr" anchorCtr="0">
                  <a:noAutofit/>
                </a:bodyPr>
                <a:lstStyle/>
                <a:p>
                  <a:pPr algn="ctr" defTabSz="451350" fontAlgn="auto">
                    <a:lnSpc>
                      <a:spcPct val="90000"/>
                    </a:lnSpc>
                    <a:spcAft>
                      <a:spcPct val="35000"/>
                    </a:spcAft>
                  </a:pPr>
                  <a:endParaRPr lang="pt-BR" sz="2000" b="0" u="none">
                    <a:solidFill>
                      <a:srgbClr val="000000">
                        <a:hueOff val="0"/>
                        <a:satOff val="0"/>
                        <a:lumOff val="0"/>
                        <a:alphaOff val="0"/>
                      </a:srgbClr>
                    </a:solidFill>
                  </a:endParaRPr>
                </a:p>
              </p:txBody>
            </p:sp>
          </p:grpSp>
          <p:sp>
            <p:nvSpPr>
              <p:cNvPr id="56" name="Retângulo de cantos arredondados 36">
                <a:extLst>
                  <a:ext uri="{FF2B5EF4-FFF2-40B4-BE49-F238E27FC236}">
                    <a16:creationId xmlns:a16="http://schemas.microsoft.com/office/drawing/2014/main" id="{0B9095D1-57F4-45C4-8653-955309B44FCC}"/>
                  </a:ext>
                </a:extLst>
              </p:cNvPr>
              <p:cNvSpPr/>
              <p:nvPr/>
            </p:nvSpPr>
            <p:spPr>
              <a:xfrm>
                <a:off x="2686832" y="4409279"/>
                <a:ext cx="4525029" cy="1086952"/>
              </a:xfrm>
              <a:prstGeom prst="roundRect">
                <a:avLst>
                  <a:gd name="adj" fmla="val 10000"/>
                </a:avLst>
              </a:pr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54" name="Rectangle 3">
              <a:extLst>
                <a:ext uri="{FF2B5EF4-FFF2-40B4-BE49-F238E27FC236}">
                  <a16:creationId xmlns:a16="http://schemas.microsoft.com/office/drawing/2014/main" id="{2567F99B-D3DE-4E11-A665-B5C1ACB530A0}"/>
                </a:ext>
              </a:extLst>
            </p:cNvPr>
            <p:cNvSpPr/>
            <p:nvPr/>
          </p:nvSpPr>
          <p:spPr>
            <a:xfrm>
              <a:off x="2335803" y="4284060"/>
              <a:ext cx="4953000" cy="698444"/>
            </a:xfrm>
            <a:prstGeom prst="rect">
              <a:avLst/>
            </a:prstGeom>
          </p:spPr>
          <p:txBody>
            <a:bodyPr>
              <a:spAutoFit/>
            </a:bodyPr>
            <a:lstStyle/>
            <a:p>
              <a:pPr algn="ctr" defTabSz="738572" fontAlgn="auto">
                <a:lnSpc>
                  <a:spcPct val="90000"/>
                </a:lnSpc>
                <a:spcAft>
                  <a:spcPct val="35000"/>
                </a:spcAft>
              </a:pPr>
              <a:r>
                <a:rPr lang="pt-BR" sz="2000" dirty="0">
                  <a:solidFill>
                    <a:srgbClr val="FFFFFF"/>
                  </a:solidFill>
                </a:rPr>
                <a:t>Ambiente politico</a:t>
              </a:r>
              <a:br>
                <a:rPr lang="pt-BR" sz="2000" dirty="0">
                  <a:solidFill>
                    <a:srgbClr val="FFFFFF"/>
                  </a:solidFill>
                </a:rPr>
              </a:br>
              <a:r>
                <a:rPr lang="pt-BR" sz="1600" i="1" dirty="0">
                  <a:solidFill>
                    <a:srgbClr val="FFFFFF"/>
                  </a:solidFill>
                </a:rPr>
                <a:t>Reformas podem demorar</a:t>
              </a:r>
            </a:p>
          </p:txBody>
        </p:sp>
      </p:grpSp>
      <p:sp>
        <p:nvSpPr>
          <p:cNvPr id="68" name="Rectangle: Rounded Corners 46">
            <a:extLst>
              <a:ext uri="{FF2B5EF4-FFF2-40B4-BE49-F238E27FC236}">
                <a16:creationId xmlns:a16="http://schemas.microsoft.com/office/drawing/2014/main" id="{40978961-3A5D-4408-BEF8-1BD93B8D0044}"/>
              </a:ext>
            </a:extLst>
          </p:cNvPr>
          <p:cNvSpPr/>
          <p:nvPr/>
        </p:nvSpPr>
        <p:spPr>
          <a:xfrm>
            <a:off x="6441256" y="4678621"/>
            <a:ext cx="2579715" cy="1427889"/>
          </a:xfrm>
          <a:prstGeom prst="round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Local</a:t>
            </a:r>
            <a:endParaRPr lang="pt-BR" sz="1600" b="1" dirty="0"/>
          </a:p>
          <a:p>
            <a:pPr algn="ctr"/>
            <a:r>
              <a:rPr lang="pt-BR" sz="1600" dirty="0"/>
              <a:t>Politica Monetária</a:t>
            </a:r>
          </a:p>
          <a:p>
            <a:pPr algn="ctr"/>
            <a:r>
              <a:rPr lang="pt-BR" sz="1600" dirty="0"/>
              <a:t>Commodities</a:t>
            </a:r>
          </a:p>
          <a:p>
            <a:pPr algn="ctr"/>
            <a:r>
              <a:rPr lang="pt-BR" sz="1600" dirty="0"/>
              <a:t>Reformas</a:t>
            </a:r>
          </a:p>
        </p:txBody>
      </p:sp>
      <p:sp>
        <p:nvSpPr>
          <p:cNvPr id="69" name="Seta: para a Direita 68">
            <a:extLst>
              <a:ext uri="{FF2B5EF4-FFF2-40B4-BE49-F238E27FC236}">
                <a16:creationId xmlns:a16="http://schemas.microsoft.com/office/drawing/2014/main" id="{31DF0B36-B23F-4F75-818E-D1656B19E544}"/>
              </a:ext>
            </a:extLst>
          </p:cNvPr>
          <p:cNvSpPr/>
          <p:nvPr/>
        </p:nvSpPr>
        <p:spPr>
          <a:xfrm>
            <a:off x="3371991" y="5160763"/>
            <a:ext cx="444635" cy="4631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Seta: para a Direita 69">
            <a:extLst>
              <a:ext uri="{FF2B5EF4-FFF2-40B4-BE49-F238E27FC236}">
                <a16:creationId xmlns:a16="http://schemas.microsoft.com/office/drawing/2014/main" id="{8B7F8E4B-5DF5-4E42-B1B9-56B55EFD7DF7}"/>
              </a:ext>
            </a:extLst>
          </p:cNvPr>
          <p:cNvSpPr/>
          <p:nvPr/>
        </p:nvSpPr>
        <p:spPr>
          <a:xfrm flipH="1">
            <a:off x="5907369" y="5159467"/>
            <a:ext cx="444635" cy="4631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Rectangle: Rounded Corners 46">
            <a:extLst>
              <a:ext uri="{FF2B5EF4-FFF2-40B4-BE49-F238E27FC236}">
                <a16:creationId xmlns:a16="http://schemas.microsoft.com/office/drawing/2014/main" id="{BD16B922-8036-408F-AE36-A16397E13CC2}"/>
              </a:ext>
            </a:extLst>
          </p:cNvPr>
          <p:cNvSpPr/>
          <p:nvPr/>
        </p:nvSpPr>
        <p:spPr>
          <a:xfrm>
            <a:off x="3816915" y="4687467"/>
            <a:ext cx="2001202" cy="1427889"/>
          </a:xfrm>
          <a:prstGeom prst="roundRect">
            <a:avLst/>
          </a:prstGeom>
          <a:solidFill>
            <a:schemeClr val="tx2">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Mercado</a:t>
            </a:r>
            <a:endParaRPr lang="pt-BR" sz="1600" b="1" dirty="0"/>
          </a:p>
          <a:p>
            <a:pPr algn="ctr"/>
            <a:r>
              <a:rPr lang="pt-BR" sz="1600" dirty="0"/>
              <a:t>Bolsas Globais</a:t>
            </a:r>
          </a:p>
          <a:p>
            <a:pPr algn="ctr"/>
            <a:r>
              <a:rPr lang="pt-BR" sz="1600" dirty="0" err="1"/>
              <a:t>Emerging</a:t>
            </a:r>
            <a:r>
              <a:rPr lang="pt-BR" sz="1600" dirty="0"/>
              <a:t> </a:t>
            </a:r>
            <a:r>
              <a:rPr lang="pt-BR" sz="1600" dirty="0" err="1"/>
              <a:t>Markets</a:t>
            </a:r>
            <a:endParaRPr lang="pt-BR" sz="1600" dirty="0"/>
          </a:p>
          <a:p>
            <a:pPr algn="ctr"/>
            <a:r>
              <a:rPr lang="pt-BR" sz="1600" dirty="0"/>
              <a:t>Juros Brasil</a:t>
            </a:r>
          </a:p>
        </p:txBody>
      </p:sp>
      <p:sp>
        <p:nvSpPr>
          <p:cNvPr id="80" name="Rectangle 3">
            <a:extLst>
              <a:ext uri="{FF2B5EF4-FFF2-40B4-BE49-F238E27FC236}">
                <a16:creationId xmlns:a16="http://schemas.microsoft.com/office/drawing/2014/main" id="{FA2339F3-5154-4579-98D8-1CAF5E8BE9FB}"/>
              </a:ext>
            </a:extLst>
          </p:cNvPr>
          <p:cNvSpPr>
            <a:spLocks noChangeArrowheads="1"/>
          </p:cNvSpPr>
          <p:nvPr/>
        </p:nvSpPr>
        <p:spPr bwMode="auto">
          <a:xfrm>
            <a:off x="228123" y="319639"/>
            <a:ext cx="7116416" cy="41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1" tIns="38879" rIns="77761" bIns="38879">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91122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122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122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1225" eaLnBrk="0" fontAlgn="base" hangingPunct="0">
              <a:spcBef>
                <a:spcPct val="0"/>
              </a:spcBef>
              <a:spcAft>
                <a:spcPct val="0"/>
              </a:spcAft>
              <a:defRPr>
                <a:solidFill>
                  <a:schemeClr val="tx1"/>
                </a:solidFill>
                <a:latin typeface="Calibri" pitchFamily="34" charset="0"/>
                <a:ea typeface="MS PGothic" pitchFamily="34" charset="-128"/>
              </a:defRPr>
            </a:lvl9pPr>
          </a:lstStyle>
          <a:p>
            <a:pPr lvl="0" eaLnBrk="1" hangingPunct="1">
              <a:defRPr/>
            </a:pPr>
            <a:r>
              <a:rPr lang="en-US" altLang="en-US" sz="2200" b="1" dirty="0">
                <a:solidFill>
                  <a:schemeClr val="bg1"/>
                </a:solidFill>
              </a:rPr>
              <a:t>NOVA DECOLAGEM DEPOIS DE ARREMETER EM 2020</a:t>
            </a:r>
            <a:endParaRPr kumimoji="0" lang="en-US" altLang="en-US" sz="2200" b="1" i="0" u="none" strike="noStrike" kern="1200" cap="none" spc="0" normalizeH="0" baseline="0" noProof="0" dirty="0">
              <a:ln>
                <a:noFill/>
              </a:ln>
              <a:solidFill>
                <a:schemeClr val="bg1"/>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71534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6">
            <a:extLst>
              <a:ext uri="{FF2B5EF4-FFF2-40B4-BE49-F238E27FC236}">
                <a16:creationId xmlns:a16="http://schemas.microsoft.com/office/drawing/2014/main" id="{1A40ADF7-9623-42FB-8417-E1640DA2FC5E}"/>
              </a:ext>
            </a:extLst>
          </p:cNvPr>
          <p:cNvSpPr/>
          <p:nvPr/>
        </p:nvSpPr>
        <p:spPr>
          <a:xfrm rot="10800000" flipH="1">
            <a:off x="-1588" y="0"/>
            <a:ext cx="9907587" cy="1086382"/>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BF21"/>
              </a:solidFill>
              <a:effectLst/>
              <a:uLnTx/>
              <a:uFillTx/>
              <a:latin typeface="Calibri" panose="020F0502020204030204"/>
              <a:ea typeface="+mn-ea"/>
              <a:cs typeface="+mn-cs"/>
            </a:endParaRPr>
          </a:p>
        </p:txBody>
      </p:sp>
      <p:sp>
        <p:nvSpPr>
          <p:cNvPr id="11" name="Rectangle 4">
            <a:extLst>
              <a:ext uri="{FF2B5EF4-FFF2-40B4-BE49-F238E27FC236}">
                <a16:creationId xmlns:a16="http://schemas.microsoft.com/office/drawing/2014/main" id="{41E38E32-6A42-4282-B99D-A6C88D5CD01E}"/>
              </a:ext>
            </a:extLst>
          </p:cNvPr>
          <p:cNvSpPr>
            <a:spLocks noChangeArrowheads="1"/>
          </p:cNvSpPr>
          <p:nvPr/>
        </p:nvSpPr>
        <p:spPr bwMode="auto">
          <a:xfrm>
            <a:off x="168550" y="1300868"/>
            <a:ext cx="9648186" cy="57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1" tIns="38879" rIns="77761" bIns="38879">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91122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122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122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1225" eaLnBrk="0" fontAlgn="base" hangingPunct="0">
              <a:spcBef>
                <a:spcPct val="0"/>
              </a:spcBef>
              <a:spcAft>
                <a:spcPct val="0"/>
              </a:spcAft>
              <a:defRPr>
                <a:solidFill>
                  <a:schemeClr val="tx1"/>
                </a:solidFill>
                <a:latin typeface="Calibri" pitchFamily="34" charset="0"/>
                <a:ea typeface="MS PGothic" pitchFamily="34" charset="-128"/>
              </a:defRPr>
            </a:lvl9pPr>
          </a:lstStyle>
          <a:p>
            <a:endParaRPr lang="pt-BR" sz="1600" i="1" dirty="0">
              <a:solidFill>
                <a:srgbClr val="4472C4">
                  <a:lumMod val="50000"/>
                </a:srgbClr>
              </a:solidFill>
            </a:endParaRPr>
          </a:p>
          <a:p>
            <a:r>
              <a:rPr lang="pt-BR" sz="1600" i="1" dirty="0">
                <a:solidFill>
                  <a:srgbClr val="4472C4">
                    <a:lumMod val="50000"/>
                  </a:srgbClr>
                </a:solidFill>
              </a:rPr>
              <a:t> </a:t>
            </a:r>
          </a:p>
        </p:txBody>
      </p:sp>
      <p:sp>
        <p:nvSpPr>
          <p:cNvPr id="7" name="Rectangle 3">
            <a:extLst>
              <a:ext uri="{FF2B5EF4-FFF2-40B4-BE49-F238E27FC236}">
                <a16:creationId xmlns:a16="http://schemas.microsoft.com/office/drawing/2014/main" id="{3AE9A34E-887F-429A-B5A5-DCAB9B15D0A8}"/>
              </a:ext>
            </a:extLst>
          </p:cNvPr>
          <p:cNvSpPr>
            <a:spLocks noChangeArrowheads="1"/>
          </p:cNvSpPr>
          <p:nvPr/>
        </p:nvSpPr>
        <p:spPr bwMode="auto">
          <a:xfrm>
            <a:off x="168550" y="308127"/>
            <a:ext cx="8918713" cy="41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1" tIns="38879" rIns="77761" bIns="38879">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91122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122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122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1225" eaLnBrk="0" fontAlgn="base" hangingPunct="0">
              <a:spcBef>
                <a:spcPct val="0"/>
              </a:spcBef>
              <a:spcAft>
                <a:spcPct val="0"/>
              </a:spcAft>
              <a:defRPr>
                <a:solidFill>
                  <a:schemeClr val="tx1"/>
                </a:solidFill>
                <a:latin typeface="Calibri" pitchFamily="34" charset="0"/>
                <a:ea typeface="MS PGothic" pitchFamily="34" charset="-128"/>
              </a:defRPr>
            </a:lvl9pPr>
          </a:lstStyle>
          <a:p>
            <a:pPr lvl="0" eaLnBrk="1" hangingPunct="1">
              <a:defRPr/>
            </a:pPr>
            <a:r>
              <a:rPr lang="pt-BR" altLang="en-US" sz="2200" b="1" dirty="0">
                <a:solidFill>
                  <a:schemeClr val="bg1"/>
                </a:solidFill>
              </a:rPr>
              <a:t>BRASIL: PIB CRESCE 5,5% EM 2021</a:t>
            </a:r>
          </a:p>
        </p:txBody>
      </p:sp>
      <p:sp>
        <p:nvSpPr>
          <p:cNvPr id="14" name="Retângulo 13">
            <a:extLst>
              <a:ext uri="{FF2B5EF4-FFF2-40B4-BE49-F238E27FC236}">
                <a16:creationId xmlns:a16="http://schemas.microsoft.com/office/drawing/2014/main" id="{6F6095A7-0A0B-4AEF-9227-62E00971A32E}"/>
              </a:ext>
            </a:extLst>
          </p:cNvPr>
          <p:cNvSpPr/>
          <p:nvPr/>
        </p:nvSpPr>
        <p:spPr>
          <a:xfrm>
            <a:off x="168550" y="1225497"/>
            <a:ext cx="9648186" cy="1169551"/>
          </a:xfrm>
          <a:prstGeom prst="rect">
            <a:avLst/>
          </a:prstGeom>
          <a:noFill/>
        </p:spPr>
        <p:txBody>
          <a:bodyPr wrap="square">
            <a:spAutoFit/>
          </a:bodyPr>
          <a:lstStyle/>
          <a:p>
            <a:r>
              <a:rPr lang="pt-BR" sz="1400" dirty="0">
                <a:solidFill>
                  <a:schemeClr val="tx1">
                    <a:lumMod val="65000"/>
                    <a:lumOff val="35000"/>
                  </a:schemeClr>
                </a:solidFill>
                <a:latin typeface="Century Gothic" panose="020B0502020202020204" pitchFamily="34" charset="0"/>
              </a:rPr>
              <a:t>Setor de serviços, </a:t>
            </a:r>
            <a:r>
              <a:rPr lang="pt-BR" altLang="en-US" sz="1400" dirty="0">
                <a:solidFill>
                  <a:schemeClr val="tx1">
                    <a:lumMod val="65000"/>
                    <a:lumOff val="35000"/>
                  </a:schemeClr>
                </a:solidFill>
                <a:latin typeface="Century Gothic" panose="020B0502020202020204" pitchFamily="34" charset="0"/>
              </a:rPr>
              <a:t>que representa mais de 60% do PIB brasileiro </a:t>
            </a:r>
            <a:r>
              <a:rPr lang="pt-BR" sz="1400" dirty="0">
                <a:solidFill>
                  <a:schemeClr val="tx1">
                    <a:lumMod val="65000"/>
                    <a:lumOff val="35000"/>
                  </a:schemeClr>
                </a:solidFill>
                <a:latin typeface="Century Gothic" panose="020B0502020202020204" pitchFamily="34" charset="0"/>
              </a:rPr>
              <a:t>seguirá com retomada consistente com reabertura das atividades</a:t>
            </a:r>
            <a:endParaRPr lang="pt-BR" sz="1400" dirty="0">
              <a:solidFill>
                <a:srgbClr val="FF0000"/>
              </a:solidFill>
              <a:latin typeface="Century Gothic" panose="020B0502020202020204" pitchFamily="34" charset="0"/>
            </a:endParaRPr>
          </a:p>
          <a:p>
            <a:endParaRPr lang="pt-BR" sz="1400" dirty="0">
              <a:solidFill>
                <a:schemeClr val="tx1">
                  <a:lumMod val="65000"/>
                  <a:lumOff val="35000"/>
                </a:schemeClr>
              </a:solidFill>
              <a:latin typeface="Century Gothic" panose="020B0502020202020204" pitchFamily="34" charset="0"/>
            </a:endParaRPr>
          </a:p>
          <a:p>
            <a:r>
              <a:rPr lang="pt-BR" sz="1400" dirty="0">
                <a:solidFill>
                  <a:schemeClr val="tx1">
                    <a:lumMod val="65000"/>
                    <a:lumOff val="35000"/>
                  </a:schemeClr>
                </a:solidFill>
                <a:latin typeface="Century Gothic" panose="020B0502020202020204" pitchFamily="34" charset="0"/>
              </a:rPr>
              <a:t>Indústria deve moderar o crescimento ao longo do ano, retomando depois do segundo semestre</a:t>
            </a:r>
          </a:p>
          <a:p>
            <a:endParaRPr lang="pt-BR" sz="1400" dirty="0">
              <a:solidFill>
                <a:schemeClr val="tx1">
                  <a:lumMod val="65000"/>
                  <a:lumOff val="35000"/>
                </a:schemeClr>
              </a:solidFill>
              <a:latin typeface="Century Gothic" panose="020B0502020202020204" pitchFamily="34" charset="0"/>
            </a:endParaRPr>
          </a:p>
        </p:txBody>
      </p:sp>
      <p:pic>
        <p:nvPicPr>
          <p:cNvPr id="10" name="Picture 2" descr="Imagem relacionada">
            <a:extLst>
              <a:ext uri="{FF2B5EF4-FFF2-40B4-BE49-F238E27FC236}">
                <a16:creationId xmlns:a16="http://schemas.microsoft.com/office/drawing/2014/main" id="{16C320AB-7B49-4F0F-8B46-407FC0513301}"/>
              </a:ext>
            </a:extLst>
          </p:cNvPr>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9022971" y="146308"/>
            <a:ext cx="793765" cy="79376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1CFF54E3-81F6-4A11-AE78-BCF7FDC362A7}"/>
              </a:ext>
            </a:extLst>
          </p:cNvPr>
          <p:cNvPicPr>
            <a:picLocks noChangeAspect="1"/>
          </p:cNvPicPr>
          <p:nvPr/>
        </p:nvPicPr>
        <p:blipFill>
          <a:blip r:embed="rId3"/>
          <a:stretch>
            <a:fillRect/>
          </a:stretch>
        </p:blipFill>
        <p:spPr>
          <a:xfrm>
            <a:off x="1211188" y="2395048"/>
            <a:ext cx="6833435" cy="3738712"/>
          </a:xfrm>
          <a:prstGeom prst="rect">
            <a:avLst/>
          </a:prstGeom>
        </p:spPr>
      </p:pic>
    </p:spTree>
    <p:extLst>
      <p:ext uri="{BB962C8B-B14F-4D97-AF65-F5344CB8AC3E}">
        <p14:creationId xmlns:p14="http://schemas.microsoft.com/office/powerpoint/2010/main" val="273408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6">
            <a:extLst>
              <a:ext uri="{FF2B5EF4-FFF2-40B4-BE49-F238E27FC236}">
                <a16:creationId xmlns:a16="http://schemas.microsoft.com/office/drawing/2014/main" id="{AA0B837F-DF5F-425D-821F-FCA154FA9667}"/>
              </a:ext>
            </a:extLst>
          </p:cNvPr>
          <p:cNvSpPr/>
          <p:nvPr/>
        </p:nvSpPr>
        <p:spPr>
          <a:xfrm rot="10800000" flipH="1">
            <a:off x="-1588" y="0"/>
            <a:ext cx="9907587" cy="1086382"/>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BF21"/>
              </a:solidFill>
              <a:effectLst/>
              <a:uLnTx/>
              <a:uFillTx/>
              <a:latin typeface="Calibri" panose="020F0502020204030204"/>
              <a:ea typeface="+mn-ea"/>
              <a:cs typeface="+mn-cs"/>
            </a:endParaRPr>
          </a:p>
        </p:txBody>
      </p:sp>
      <p:sp>
        <p:nvSpPr>
          <p:cNvPr id="10" name="TextBox 11">
            <a:extLst>
              <a:ext uri="{FF2B5EF4-FFF2-40B4-BE49-F238E27FC236}">
                <a16:creationId xmlns:a16="http://schemas.microsoft.com/office/drawing/2014/main" id="{1E78BE31-8E05-4922-B4DE-1C89709BCF42}"/>
              </a:ext>
            </a:extLst>
          </p:cNvPr>
          <p:cNvSpPr txBox="1"/>
          <p:nvPr/>
        </p:nvSpPr>
        <p:spPr>
          <a:xfrm>
            <a:off x="1670240" y="6399857"/>
            <a:ext cx="920445" cy="215444"/>
          </a:xfrm>
          <a:prstGeom prst="rect">
            <a:avLst/>
          </a:prstGeom>
          <a:noFill/>
        </p:spPr>
        <p:txBody>
          <a:bodyPr wrap="none" rtlCol="0">
            <a:spAutoFit/>
          </a:bodyPr>
          <a:lstStyle/>
          <a:p>
            <a:r>
              <a:rPr lang="pt-BR" sz="800" b="0" u="none" dirty="0">
                <a:solidFill>
                  <a:schemeClr val="tx1">
                    <a:lumMod val="65000"/>
                    <a:lumOff val="35000"/>
                  </a:schemeClr>
                </a:solidFill>
                <a:latin typeface="+mn-lt"/>
              </a:rPr>
              <a:t>   Fonte: AZ Quest</a:t>
            </a:r>
          </a:p>
        </p:txBody>
      </p:sp>
      <p:graphicFrame>
        <p:nvGraphicFramePr>
          <p:cNvPr id="7" name="Chart 6">
            <a:extLst>
              <a:ext uri="{FF2B5EF4-FFF2-40B4-BE49-F238E27FC236}">
                <a16:creationId xmlns:a16="http://schemas.microsoft.com/office/drawing/2014/main" id="{2E81E564-ACA3-45A0-B5A6-643E581664B2}"/>
              </a:ext>
            </a:extLst>
          </p:cNvPr>
          <p:cNvGraphicFramePr>
            <a:graphicFrameLocks/>
          </p:cNvGraphicFramePr>
          <p:nvPr/>
        </p:nvGraphicFramePr>
        <p:xfrm>
          <a:off x="213414" y="1857097"/>
          <a:ext cx="4686367" cy="449909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6810A70-6D86-4C17-A394-7B658165B31E}"/>
              </a:ext>
            </a:extLst>
          </p:cNvPr>
          <p:cNvSpPr txBox="1"/>
          <p:nvPr/>
        </p:nvSpPr>
        <p:spPr>
          <a:xfrm>
            <a:off x="191396" y="1205418"/>
            <a:ext cx="9223850" cy="584775"/>
          </a:xfrm>
          <a:prstGeom prst="rect">
            <a:avLst/>
          </a:prstGeom>
          <a:noFill/>
        </p:spPr>
        <p:txBody>
          <a:bodyPr wrap="square">
            <a:spAutoFit/>
          </a:bodyPr>
          <a:lstStyle/>
          <a:p>
            <a:pPr fontAlgn="auto">
              <a:spcBef>
                <a:spcPts val="0"/>
              </a:spcBef>
              <a:spcAft>
                <a:spcPts val="0"/>
              </a:spcAft>
              <a:defRPr/>
            </a:pPr>
            <a:r>
              <a:rPr lang="pt-BR" sz="1600" dirty="0">
                <a:solidFill>
                  <a:schemeClr val="tx1">
                    <a:lumMod val="65000"/>
                    <a:lumOff val="35000"/>
                  </a:schemeClr>
                </a:solidFill>
                <a:latin typeface="Century Gothic" panose="020B0502020202020204" pitchFamily="34" charset="0"/>
              </a:rPr>
              <a:t>O Banco Central deve encerrar o ciclo de alta com juros nominais de 7,5% a.a. e juros reais levemente restritivos, entre 3,0% e 3,5% a.a. </a:t>
            </a:r>
          </a:p>
        </p:txBody>
      </p:sp>
      <p:graphicFrame>
        <p:nvGraphicFramePr>
          <p:cNvPr id="11" name="Gráfico 10">
            <a:extLst>
              <a:ext uri="{FF2B5EF4-FFF2-40B4-BE49-F238E27FC236}">
                <a16:creationId xmlns:a16="http://schemas.microsoft.com/office/drawing/2014/main" id="{98AC5C59-24D8-4A3D-9CB0-B2C2727C1320}"/>
              </a:ext>
            </a:extLst>
          </p:cNvPr>
          <p:cNvGraphicFramePr>
            <a:graphicFrameLocks/>
          </p:cNvGraphicFramePr>
          <p:nvPr/>
        </p:nvGraphicFramePr>
        <p:xfrm>
          <a:off x="4899781" y="1857098"/>
          <a:ext cx="4874244" cy="4499095"/>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3">
            <a:extLst>
              <a:ext uri="{FF2B5EF4-FFF2-40B4-BE49-F238E27FC236}">
                <a16:creationId xmlns:a16="http://schemas.microsoft.com/office/drawing/2014/main" id="{51F737EB-B03D-4011-84AA-4E49596679B6}"/>
              </a:ext>
            </a:extLst>
          </p:cNvPr>
          <p:cNvSpPr>
            <a:spLocks noChangeArrowheads="1"/>
          </p:cNvSpPr>
          <p:nvPr/>
        </p:nvSpPr>
        <p:spPr bwMode="auto">
          <a:xfrm>
            <a:off x="220486" y="334655"/>
            <a:ext cx="8120626" cy="41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1" tIns="38879" rIns="77761" bIns="38879">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91122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122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122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1225" eaLnBrk="0" fontAlgn="base" hangingPunct="0">
              <a:spcBef>
                <a:spcPct val="0"/>
              </a:spcBef>
              <a:spcAft>
                <a:spcPct val="0"/>
              </a:spcAft>
              <a:defRPr>
                <a:solidFill>
                  <a:schemeClr val="tx1"/>
                </a:solidFill>
                <a:latin typeface="Calibri" pitchFamily="34" charset="0"/>
                <a:ea typeface="MS PGothic" pitchFamily="34" charset="-128"/>
              </a:defRPr>
            </a:lvl9pPr>
          </a:lstStyle>
          <a:p>
            <a:pPr lvl="0" eaLnBrk="1" hangingPunct="1">
              <a:defRPr/>
            </a:pPr>
            <a:r>
              <a:rPr lang="en-US" altLang="en-US" sz="2200" b="1" dirty="0">
                <a:solidFill>
                  <a:schemeClr val="bg1"/>
                </a:solidFill>
              </a:rPr>
              <a:t>CICLO DE ALTA DOS JUROS NO BRASIL ENCERRANDO EM  7,5% </a:t>
            </a:r>
            <a:r>
              <a:rPr lang="en-US" altLang="en-US" sz="2200" b="1" dirty="0" err="1">
                <a:solidFill>
                  <a:schemeClr val="bg1"/>
                </a:solidFill>
              </a:rPr>
              <a:t>a.a.</a:t>
            </a:r>
            <a:endParaRPr kumimoji="0" lang="en-US" altLang="en-US" sz="2200" b="1" i="0" u="none" strike="noStrike" kern="1200" cap="none" spc="0" normalizeH="0" baseline="0" noProof="0" dirty="0">
              <a:ln>
                <a:noFill/>
              </a:ln>
              <a:solidFill>
                <a:schemeClr val="bg1"/>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83499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6">
            <a:extLst>
              <a:ext uri="{FF2B5EF4-FFF2-40B4-BE49-F238E27FC236}">
                <a16:creationId xmlns:a16="http://schemas.microsoft.com/office/drawing/2014/main" id="{EFA48337-1ABC-47AB-BD11-7D6BCE63756B}"/>
              </a:ext>
            </a:extLst>
          </p:cNvPr>
          <p:cNvSpPr/>
          <p:nvPr/>
        </p:nvSpPr>
        <p:spPr>
          <a:xfrm rot="10800000" flipH="1">
            <a:off x="-1588" y="0"/>
            <a:ext cx="9907587" cy="1086382"/>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BF21"/>
              </a:solidFill>
              <a:effectLst/>
              <a:uLnTx/>
              <a:uFillTx/>
              <a:latin typeface="Calibri" panose="020F0502020204030204"/>
              <a:ea typeface="+mn-ea"/>
              <a:cs typeface="+mn-cs"/>
            </a:endParaRPr>
          </a:p>
        </p:txBody>
      </p:sp>
      <p:sp>
        <p:nvSpPr>
          <p:cNvPr id="6" name="Retângulo 5">
            <a:extLst>
              <a:ext uri="{FF2B5EF4-FFF2-40B4-BE49-F238E27FC236}">
                <a16:creationId xmlns:a16="http://schemas.microsoft.com/office/drawing/2014/main" id="{DC8588A3-226F-4E3B-9E6F-74D7E8F3DAEC}"/>
              </a:ext>
            </a:extLst>
          </p:cNvPr>
          <p:cNvSpPr/>
          <p:nvPr/>
        </p:nvSpPr>
        <p:spPr>
          <a:xfrm>
            <a:off x="-1588" y="1300868"/>
            <a:ext cx="9922883" cy="51333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ctangle 4">
            <a:extLst>
              <a:ext uri="{FF2B5EF4-FFF2-40B4-BE49-F238E27FC236}">
                <a16:creationId xmlns:a16="http://schemas.microsoft.com/office/drawing/2014/main" id="{41E38E32-6A42-4282-B99D-A6C88D5CD01E}"/>
              </a:ext>
            </a:extLst>
          </p:cNvPr>
          <p:cNvSpPr>
            <a:spLocks noChangeArrowheads="1"/>
          </p:cNvSpPr>
          <p:nvPr/>
        </p:nvSpPr>
        <p:spPr bwMode="auto">
          <a:xfrm>
            <a:off x="168550" y="1300868"/>
            <a:ext cx="9648186" cy="57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1" tIns="38879" rIns="77761" bIns="38879">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91122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122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122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1225" eaLnBrk="0" fontAlgn="base" hangingPunct="0">
              <a:spcBef>
                <a:spcPct val="0"/>
              </a:spcBef>
              <a:spcAft>
                <a:spcPct val="0"/>
              </a:spcAft>
              <a:defRPr>
                <a:solidFill>
                  <a:schemeClr val="tx1"/>
                </a:solidFill>
                <a:latin typeface="Calibri" pitchFamily="34" charset="0"/>
                <a:ea typeface="MS PGothic" pitchFamily="34" charset="-128"/>
              </a:defRPr>
            </a:lvl9pPr>
          </a:lstStyle>
          <a:p>
            <a:endParaRPr lang="pt-BR" sz="1600" i="1" dirty="0">
              <a:solidFill>
                <a:srgbClr val="4472C4">
                  <a:lumMod val="50000"/>
                </a:srgbClr>
              </a:solidFill>
            </a:endParaRPr>
          </a:p>
          <a:p>
            <a:r>
              <a:rPr lang="pt-BR" sz="1600" i="1" dirty="0">
                <a:solidFill>
                  <a:srgbClr val="4472C4">
                    <a:lumMod val="50000"/>
                  </a:srgbClr>
                </a:solidFill>
              </a:rPr>
              <a:t> </a:t>
            </a:r>
          </a:p>
        </p:txBody>
      </p:sp>
      <p:sp>
        <p:nvSpPr>
          <p:cNvPr id="7" name="Rectangle 3">
            <a:extLst>
              <a:ext uri="{FF2B5EF4-FFF2-40B4-BE49-F238E27FC236}">
                <a16:creationId xmlns:a16="http://schemas.microsoft.com/office/drawing/2014/main" id="{3AE9A34E-887F-429A-B5A5-DCAB9B15D0A8}"/>
              </a:ext>
            </a:extLst>
          </p:cNvPr>
          <p:cNvSpPr>
            <a:spLocks noChangeArrowheads="1"/>
          </p:cNvSpPr>
          <p:nvPr/>
        </p:nvSpPr>
        <p:spPr bwMode="auto">
          <a:xfrm>
            <a:off x="0" y="88434"/>
            <a:ext cx="9022971" cy="90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1" tIns="38879" rIns="77761" bIns="38879">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91122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122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122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1225" eaLnBrk="0" fontAlgn="base" hangingPunct="0">
              <a:spcBef>
                <a:spcPct val="0"/>
              </a:spcBef>
              <a:spcAft>
                <a:spcPct val="0"/>
              </a:spcAft>
              <a:defRPr>
                <a:solidFill>
                  <a:schemeClr val="tx1"/>
                </a:solidFill>
                <a:latin typeface="Calibri" pitchFamily="34" charset="0"/>
                <a:ea typeface="MS PGothic" pitchFamily="34" charset="-128"/>
              </a:defRPr>
            </a:lvl9pPr>
          </a:lstStyle>
          <a:p>
            <a:pPr lvl="0" eaLnBrk="1" hangingPunct="1">
              <a:defRPr/>
            </a:pPr>
            <a:r>
              <a:rPr lang="en-US" altLang="en-US" sz="2200" b="1" dirty="0">
                <a:solidFill>
                  <a:schemeClr val="bg1"/>
                </a:solidFill>
              </a:rPr>
              <a:t>POLÍTICA ECONÔMICA ORTODOXA É CRUCIAL PARA CENÁRIO POSITIVO</a:t>
            </a:r>
          </a:p>
          <a:p>
            <a:pPr lvl="0" eaLnBrk="1" hangingPunct="1">
              <a:defRPr/>
            </a:pPr>
            <a:r>
              <a:rPr lang="pt-BR" altLang="en-US" sz="1600" dirty="0">
                <a:solidFill>
                  <a:schemeClr val="bg1"/>
                </a:solidFill>
              </a:rPr>
              <a:t>Expansão fiscal em 2020 elevou a dívida em mais de 20pts do PIB. Risco de populismo fiscal merece atenção. Seguir na agenda reformista que garanta o juro baixo é a única opção de equilíbrio.</a:t>
            </a:r>
          </a:p>
        </p:txBody>
      </p:sp>
      <p:sp>
        <p:nvSpPr>
          <p:cNvPr id="3" name="CaixaDeTexto 2"/>
          <p:cNvSpPr txBox="1"/>
          <p:nvPr/>
        </p:nvSpPr>
        <p:spPr>
          <a:xfrm>
            <a:off x="1978446" y="5911034"/>
            <a:ext cx="6016978" cy="523220"/>
          </a:xfrm>
          <a:prstGeom prst="rect">
            <a:avLst/>
          </a:prstGeom>
          <a:noFill/>
        </p:spPr>
        <p:txBody>
          <a:bodyPr wrap="square" rtlCol="0">
            <a:spAutoFit/>
          </a:bodyPr>
          <a:lstStyle/>
          <a:p>
            <a:r>
              <a:rPr lang="pt-BR" sz="1400" dirty="0"/>
              <a:t>Hipóteses: crescimento do PIB de longo prazo em 2,5%, Selic em 7,5%, teto de gastos e receita de privatizações de 6% do PIB no período</a:t>
            </a:r>
          </a:p>
        </p:txBody>
      </p:sp>
      <p:sp>
        <p:nvSpPr>
          <p:cNvPr id="9" name="CaixaDeTexto 8">
            <a:extLst>
              <a:ext uri="{FF2B5EF4-FFF2-40B4-BE49-F238E27FC236}">
                <a16:creationId xmlns:a16="http://schemas.microsoft.com/office/drawing/2014/main" id="{02E264C5-F0DB-4BED-A045-0BA7D44CA530}"/>
              </a:ext>
            </a:extLst>
          </p:cNvPr>
          <p:cNvSpPr txBox="1"/>
          <p:nvPr/>
        </p:nvSpPr>
        <p:spPr>
          <a:xfrm>
            <a:off x="-15890" y="1400473"/>
            <a:ext cx="9832626" cy="646331"/>
          </a:xfrm>
          <a:prstGeom prst="rect">
            <a:avLst/>
          </a:prstGeom>
          <a:noFill/>
        </p:spPr>
        <p:txBody>
          <a:bodyPr wrap="square" rtlCol="0">
            <a:spAutoFit/>
          </a:bodyPr>
          <a:lstStyle/>
          <a:p>
            <a:r>
              <a:rPr lang="pt-BR" dirty="0">
                <a:solidFill>
                  <a:schemeClr val="tx2"/>
                </a:solidFill>
              </a:rPr>
              <a:t>Falha em atender o teto de gastos em 2021/22 pode levar a espiral negativa no controle da dívida, com crescimento menor e inflação e juros mais elevados, tornando o ajuste ainda mais custoso </a:t>
            </a:r>
          </a:p>
        </p:txBody>
      </p:sp>
      <p:pic>
        <p:nvPicPr>
          <p:cNvPr id="10" name="Picture 2" descr="Imagem relacionada">
            <a:extLst>
              <a:ext uri="{FF2B5EF4-FFF2-40B4-BE49-F238E27FC236}">
                <a16:creationId xmlns:a16="http://schemas.microsoft.com/office/drawing/2014/main" id="{2F0D787B-0968-4B10-8A5B-04598D75A3CB}"/>
              </a:ext>
            </a:extLst>
          </p:cNvPr>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9022971" y="146308"/>
            <a:ext cx="793765" cy="79376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68F50DF4-4CC3-4FD8-B49C-2FCDA8D18F33}"/>
              </a:ext>
            </a:extLst>
          </p:cNvPr>
          <p:cNvPicPr>
            <a:picLocks noChangeAspect="1"/>
          </p:cNvPicPr>
          <p:nvPr/>
        </p:nvPicPr>
        <p:blipFill>
          <a:blip r:embed="rId3"/>
          <a:stretch>
            <a:fillRect/>
          </a:stretch>
        </p:blipFill>
        <p:spPr>
          <a:xfrm>
            <a:off x="1978446" y="2154047"/>
            <a:ext cx="6016978" cy="3740592"/>
          </a:xfrm>
          <a:prstGeom prst="rect">
            <a:avLst/>
          </a:prstGeom>
        </p:spPr>
      </p:pic>
    </p:spTree>
    <p:extLst>
      <p:ext uri="{BB962C8B-B14F-4D97-AF65-F5344CB8AC3E}">
        <p14:creationId xmlns:p14="http://schemas.microsoft.com/office/powerpoint/2010/main" val="370181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a:extLst>
              <a:ext uri="{FF2B5EF4-FFF2-40B4-BE49-F238E27FC236}">
                <a16:creationId xmlns:a16="http://schemas.microsoft.com/office/drawing/2014/main" id="{AC8AEE56-347B-4335-B70F-526FF5A5C2D9}"/>
              </a:ext>
            </a:extLst>
          </p:cNvPr>
          <p:cNvGrpSpPr/>
          <p:nvPr/>
        </p:nvGrpSpPr>
        <p:grpSpPr>
          <a:xfrm>
            <a:off x="3016" y="-3120"/>
            <a:ext cx="4340703" cy="6861120"/>
            <a:chOff x="-25878" y="-3120"/>
            <a:chExt cx="4340703" cy="5155200"/>
          </a:xfrm>
          <a:solidFill>
            <a:srgbClr val="597D97"/>
          </a:solidFill>
        </p:grpSpPr>
        <p:sp>
          <p:nvSpPr>
            <p:cNvPr id="3" name="Retângulo 1">
              <a:extLst>
                <a:ext uri="{FF2B5EF4-FFF2-40B4-BE49-F238E27FC236}">
                  <a16:creationId xmlns:a16="http://schemas.microsoft.com/office/drawing/2014/main" id="{624FCD50-E518-446F-A6C5-55B6D839BE0E}"/>
                </a:ext>
              </a:extLst>
            </p:cNvPr>
            <p:cNvSpPr/>
            <p:nvPr/>
          </p:nvSpPr>
          <p:spPr>
            <a:xfrm>
              <a:off x="-25878" y="-3120"/>
              <a:ext cx="3324225" cy="5155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9" tIns="45698" rIns="91399" bIns="45698"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en-US" dirty="0">
                <a:solidFill>
                  <a:schemeClr val="tx2">
                    <a:lumMod val="50000"/>
                  </a:schemeClr>
                </a:solidFill>
              </a:endParaRPr>
            </a:p>
          </p:txBody>
        </p:sp>
        <p:sp>
          <p:nvSpPr>
            <p:cNvPr id="4" name="Rectangle 113">
              <a:extLst>
                <a:ext uri="{FF2B5EF4-FFF2-40B4-BE49-F238E27FC236}">
                  <a16:creationId xmlns:a16="http://schemas.microsoft.com/office/drawing/2014/main" id="{769A8447-9490-4DDA-87F3-2204F63E3B0A}"/>
                </a:ext>
              </a:extLst>
            </p:cNvPr>
            <p:cNvSpPr/>
            <p:nvPr/>
          </p:nvSpPr>
          <p:spPr>
            <a:xfrm>
              <a:off x="2393690" y="0"/>
              <a:ext cx="1921135" cy="5148000"/>
            </a:xfrm>
            <a:custGeom>
              <a:avLst/>
              <a:gdLst/>
              <a:ahLst/>
              <a:cxnLst/>
              <a:rect l="l" t="t" r="r" b="b"/>
              <a:pathLst>
                <a:path w="1566908" h="5172529">
                  <a:moveTo>
                    <a:pt x="0" y="0"/>
                  </a:moveTo>
                  <a:lnTo>
                    <a:pt x="848844" y="0"/>
                  </a:lnTo>
                  <a:cubicBezTo>
                    <a:pt x="1305421" y="759253"/>
                    <a:pt x="1566908" y="1648686"/>
                    <a:pt x="1566908" y="2599192"/>
                  </a:cubicBezTo>
                  <a:cubicBezTo>
                    <a:pt x="1566908" y="3538936"/>
                    <a:pt x="1311309" y="4418982"/>
                    <a:pt x="864235" y="5172529"/>
                  </a:cubicBezTo>
                  <a:lnTo>
                    <a:pt x="0" y="5172529"/>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chemeClr val="tx2">
                    <a:lumMod val="50000"/>
                  </a:schemeClr>
                </a:solidFill>
              </a:endParaRPr>
            </a:p>
          </p:txBody>
        </p:sp>
      </p:grpSp>
      <p:sp>
        <p:nvSpPr>
          <p:cNvPr id="5" name="CaixaDeTexto 4">
            <a:extLst>
              <a:ext uri="{FF2B5EF4-FFF2-40B4-BE49-F238E27FC236}">
                <a16:creationId xmlns:a16="http://schemas.microsoft.com/office/drawing/2014/main" id="{7494DB71-4264-48DB-A448-17036F3F16AD}"/>
              </a:ext>
            </a:extLst>
          </p:cNvPr>
          <p:cNvSpPr txBox="1"/>
          <p:nvPr/>
        </p:nvSpPr>
        <p:spPr>
          <a:xfrm>
            <a:off x="338386" y="771550"/>
            <a:ext cx="3657600" cy="1692727"/>
          </a:xfrm>
          <a:prstGeom prst="rect">
            <a:avLst/>
          </a:prstGeom>
          <a:noFill/>
        </p:spPr>
        <p:txBody>
          <a:bodyPr wrap="square" lIns="91399" tIns="45698" rIns="91399" bIns="4569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pt-BR" sz="2600" b="1" dirty="0">
                <a:solidFill>
                  <a:prstClr val="white"/>
                </a:solidFill>
                <a:latin typeface="Century Gothic" panose="020B0502020202020204" pitchFamily="34" charset="0"/>
              </a:rPr>
              <a:t>A tradicional pergunta do investidor: no que devo investir agora?</a:t>
            </a:r>
          </a:p>
        </p:txBody>
      </p:sp>
      <p:sp>
        <p:nvSpPr>
          <p:cNvPr id="6" name="CaixaDeTexto 10">
            <a:extLst>
              <a:ext uri="{FF2B5EF4-FFF2-40B4-BE49-F238E27FC236}">
                <a16:creationId xmlns:a16="http://schemas.microsoft.com/office/drawing/2014/main" id="{843AEE7E-6ED9-4C0E-8DA7-2A41A658562F}"/>
              </a:ext>
            </a:extLst>
          </p:cNvPr>
          <p:cNvSpPr txBox="1"/>
          <p:nvPr/>
        </p:nvSpPr>
        <p:spPr>
          <a:xfrm>
            <a:off x="5393554" y="4070550"/>
            <a:ext cx="3674247" cy="954063"/>
          </a:xfrm>
          <a:prstGeom prst="rect">
            <a:avLst/>
          </a:prstGeom>
          <a:noFill/>
        </p:spPr>
        <p:txBody>
          <a:bodyPr wrap="square" lIns="91399" tIns="45698" rIns="91399" bIns="4569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pt-BR" sz="1400" i="1" dirty="0">
                <a:solidFill>
                  <a:srgbClr val="3C3C3C"/>
                </a:solidFill>
                <a:latin typeface="Century Gothic" panose="020B0502020202020204" pitchFamily="34" charset="0"/>
              </a:rPr>
              <a:t>É preciso olhar para o </a:t>
            </a:r>
            <a:r>
              <a:rPr lang="pt-BR" sz="1400" b="1" i="1" dirty="0">
                <a:solidFill>
                  <a:srgbClr val="00B050"/>
                </a:solidFill>
                <a:latin typeface="Century Gothic" panose="020B0502020202020204" pitchFamily="34" charset="0"/>
              </a:rPr>
              <a:t>longo prazo</a:t>
            </a:r>
            <a:r>
              <a:rPr lang="pt-BR" sz="1400" i="1" dirty="0">
                <a:solidFill>
                  <a:srgbClr val="3C3C3C"/>
                </a:solidFill>
                <a:latin typeface="Century Gothic" panose="020B0502020202020204" pitchFamily="34" charset="0"/>
              </a:rPr>
              <a:t>. O curto horizonte de investimento impede que o investidor capture toda a </a:t>
            </a:r>
            <a:r>
              <a:rPr lang="pt-BR" sz="1400" i="1" dirty="0" err="1">
                <a:solidFill>
                  <a:srgbClr val="3C3C3C"/>
                </a:solidFill>
                <a:latin typeface="Century Gothic" panose="020B0502020202020204" pitchFamily="34" charset="0"/>
              </a:rPr>
              <a:t>outperformance</a:t>
            </a:r>
            <a:r>
              <a:rPr lang="pt-BR" sz="1400" i="1" dirty="0">
                <a:solidFill>
                  <a:srgbClr val="3C3C3C"/>
                </a:solidFill>
                <a:latin typeface="Century Gothic" panose="020B0502020202020204" pitchFamily="34" charset="0"/>
              </a:rPr>
              <a:t> gerada pelo gestor;</a:t>
            </a:r>
          </a:p>
        </p:txBody>
      </p:sp>
      <p:sp>
        <p:nvSpPr>
          <p:cNvPr id="9" name="Retângulo 18">
            <a:extLst>
              <a:ext uri="{FF2B5EF4-FFF2-40B4-BE49-F238E27FC236}">
                <a16:creationId xmlns:a16="http://schemas.microsoft.com/office/drawing/2014/main" id="{1100B219-F2BB-4378-B454-011DDD210317}"/>
              </a:ext>
            </a:extLst>
          </p:cNvPr>
          <p:cNvSpPr/>
          <p:nvPr/>
        </p:nvSpPr>
        <p:spPr>
          <a:xfrm>
            <a:off x="353194" y="2981440"/>
            <a:ext cx="3657600" cy="1323395"/>
          </a:xfrm>
          <a:prstGeom prst="rect">
            <a:avLst/>
          </a:prstGeom>
        </p:spPr>
        <p:txBody>
          <a:bodyPr wrap="square" lIns="91399" tIns="45698" rIns="91399" bIns="4569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400"/>
              </a:spcBef>
              <a:spcAft>
                <a:spcPts val="0"/>
              </a:spcAft>
            </a:pPr>
            <a:r>
              <a:rPr lang="pt-BR" sz="1600" i="1" dirty="0">
                <a:solidFill>
                  <a:prstClr val="white"/>
                </a:solidFill>
                <a:latin typeface="Century Gothic" panose="020B0502020202020204" pitchFamily="34" charset="0"/>
              </a:rPr>
              <a:t>Investidores tendem a dispender muito de sua atenção na definição quais classes de ativos terão melhor performance diante de um cenário de curto prazo. </a:t>
            </a:r>
          </a:p>
        </p:txBody>
      </p:sp>
      <p:sp>
        <p:nvSpPr>
          <p:cNvPr id="10" name="CaixaDeTexto 19">
            <a:extLst>
              <a:ext uri="{FF2B5EF4-FFF2-40B4-BE49-F238E27FC236}">
                <a16:creationId xmlns:a16="http://schemas.microsoft.com/office/drawing/2014/main" id="{6E1C2C71-7132-4802-BBD1-D7A19DE229FA}"/>
              </a:ext>
            </a:extLst>
          </p:cNvPr>
          <p:cNvSpPr txBox="1"/>
          <p:nvPr/>
        </p:nvSpPr>
        <p:spPr>
          <a:xfrm>
            <a:off x="5393553" y="2317467"/>
            <a:ext cx="3684346" cy="1169507"/>
          </a:xfrm>
          <a:prstGeom prst="rect">
            <a:avLst/>
          </a:prstGeom>
          <a:noFill/>
        </p:spPr>
        <p:txBody>
          <a:bodyPr wrap="square" lIns="91399" tIns="45698" rIns="91399" bIns="4569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pt-BR" sz="1400" i="1" dirty="0">
                <a:solidFill>
                  <a:srgbClr val="3C3C3C"/>
                </a:solidFill>
                <a:latin typeface="Century Gothic" panose="020B0502020202020204" pitchFamily="34" charset="0"/>
              </a:rPr>
              <a:t>O sucesso de um plano de investimentos passa principalmente pela clara definição de um </a:t>
            </a:r>
            <a:r>
              <a:rPr lang="pt-BR" sz="1400" b="1" i="1" dirty="0">
                <a:solidFill>
                  <a:srgbClr val="00B050"/>
                </a:solidFill>
                <a:latin typeface="Century Gothic" panose="020B0502020202020204" pitchFamily="34" charset="0"/>
              </a:rPr>
              <a:t>objetivo</a:t>
            </a:r>
            <a:r>
              <a:rPr lang="pt-BR" sz="1400" i="1" dirty="0">
                <a:solidFill>
                  <a:srgbClr val="3C3C3C"/>
                </a:solidFill>
                <a:latin typeface="Century Gothic" panose="020B0502020202020204" pitchFamily="34" charset="0"/>
              </a:rPr>
              <a:t>, da </a:t>
            </a:r>
            <a:r>
              <a:rPr lang="pt-BR" sz="1400" b="1" i="1" dirty="0">
                <a:solidFill>
                  <a:srgbClr val="00B050"/>
                </a:solidFill>
                <a:latin typeface="Century Gothic" panose="020B0502020202020204" pitchFamily="34" charset="0"/>
              </a:rPr>
              <a:t>estratégia</a:t>
            </a:r>
            <a:r>
              <a:rPr lang="pt-BR" sz="1400" i="1" dirty="0">
                <a:solidFill>
                  <a:srgbClr val="3C3C3C"/>
                </a:solidFill>
                <a:latin typeface="Century Gothic" panose="020B0502020202020204" pitchFamily="34" charset="0"/>
              </a:rPr>
              <a:t> para atingi-lo e da </a:t>
            </a:r>
            <a:r>
              <a:rPr lang="pt-BR" sz="1400" b="1" i="1" dirty="0">
                <a:solidFill>
                  <a:srgbClr val="00B050"/>
                </a:solidFill>
                <a:latin typeface="Century Gothic" panose="020B0502020202020204" pitchFamily="34" charset="0"/>
              </a:rPr>
              <a:t>disciplina</a:t>
            </a:r>
            <a:r>
              <a:rPr lang="pt-BR" sz="1400" i="1" dirty="0">
                <a:solidFill>
                  <a:srgbClr val="3C3C3C"/>
                </a:solidFill>
                <a:latin typeface="Century Gothic" panose="020B0502020202020204" pitchFamily="34" charset="0"/>
              </a:rPr>
              <a:t> para segui-la. </a:t>
            </a:r>
          </a:p>
        </p:txBody>
      </p:sp>
      <p:pic>
        <p:nvPicPr>
          <p:cNvPr id="11" name="Picture 27" descr="disappointed.png">
            <a:extLst>
              <a:ext uri="{FF2B5EF4-FFF2-40B4-BE49-F238E27FC236}">
                <a16:creationId xmlns:a16="http://schemas.microsoft.com/office/drawing/2014/main" id="{8EF18EA5-2DAF-4C97-96CD-16E7280BE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5308" y="958274"/>
            <a:ext cx="433229" cy="432679"/>
          </a:xfrm>
          <a:prstGeom prst="rect">
            <a:avLst/>
          </a:prstGeom>
        </p:spPr>
      </p:pic>
      <p:pic>
        <p:nvPicPr>
          <p:cNvPr id="12" name="Picture 28" descr="smile.png">
            <a:extLst>
              <a:ext uri="{FF2B5EF4-FFF2-40B4-BE49-F238E27FC236}">
                <a16:creationId xmlns:a16="http://schemas.microsoft.com/office/drawing/2014/main" id="{0314931F-6B3D-469D-A546-7FE1304C8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385" y="4192925"/>
            <a:ext cx="433229" cy="432679"/>
          </a:xfrm>
          <a:prstGeom prst="rect">
            <a:avLst/>
          </a:prstGeom>
        </p:spPr>
      </p:pic>
      <p:cxnSp>
        <p:nvCxnSpPr>
          <p:cNvPr id="13" name="Straight Connector 30">
            <a:extLst>
              <a:ext uri="{FF2B5EF4-FFF2-40B4-BE49-F238E27FC236}">
                <a16:creationId xmlns:a16="http://schemas.microsoft.com/office/drawing/2014/main" id="{2598B073-CCC4-441C-9AF1-B4E7F24A3A83}"/>
              </a:ext>
            </a:extLst>
          </p:cNvPr>
          <p:cNvCxnSpPr/>
          <p:nvPr/>
        </p:nvCxnSpPr>
        <p:spPr>
          <a:xfrm>
            <a:off x="469709" y="2733924"/>
            <a:ext cx="3248025" cy="0"/>
          </a:xfrm>
          <a:prstGeom prst="line">
            <a:avLst/>
          </a:prstGeom>
          <a:ln w="22225"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CaixaDeTexto 9">
            <a:extLst>
              <a:ext uri="{FF2B5EF4-FFF2-40B4-BE49-F238E27FC236}">
                <a16:creationId xmlns:a16="http://schemas.microsoft.com/office/drawing/2014/main" id="{1A18CA17-485F-4E7C-BA51-35C32F81BA12}"/>
              </a:ext>
            </a:extLst>
          </p:cNvPr>
          <p:cNvSpPr txBox="1"/>
          <p:nvPr/>
        </p:nvSpPr>
        <p:spPr>
          <a:xfrm>
            <a:off x="5280115" y="929333"/>
            <a:ext cx="3797783" cy="738619"/>
          </a:xfrm>
          <a:prstGeom prst="rect">
            <a:avLst/>
          </a:prstGeom>
          <a:noFill/>
        </p:spPr>
        <p:txBody>
          <a:bodyPr wrap="square" lIns="91399" tIns="45698" rIns="91399" bIns="4569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pt-BR" sz="1400" i="1" dirty="0">
                <a:solidFill>
                  <a:srgbClr val="3C3C3C"/>
                </a:solidFill>
                <a:latin typeface="Century Gothic" panose="020B0502020202020204" pitchFamily="34" charset="0"/>
              </a:rPr>
              <a:t>Estudos mostram que </a:t>
            </a:r>
            <a:r>
              <a:rPr lang="pt-BR" sz="1400" b="1" i="1" dirty="0">
                <a:solidFill>
                  <a:srgbClr val="C00000"/>
                </a:solidFill>
                <a:latin typeface="Century Gothic" panose="020B0502020202020204" pitchFamily="34" charset="0"/>
              </a:rPr>
              <a:t>selecionar o próximo ativo </a:t>
            </a:r>
            <a:r>
              <a:rPr lang="pt-BR" sz="1400" i="1" dirty="0">
                <a:solidFill>
                  <a:srgbClr val="3C3C3C"/>
                </a:solidFill>
                <a:latin typeface="Century Gothic" panose="020B0502020202020204" pitchFamily="34" charset="0"/>
              </a:rPr>
              <a:t>vencedor é muito </a:t>
            </a:r>
            <a:r>
              <a:rPr lang="pt-BR" sz="1400" b="1" i="1" dirty="0">
                <a:solidFill>
                  <a:srgbClr val="C00000"/>
                </a:solidFill>
                <a:latin typeface="Century Gothic" panose="020B0502020202020204" pitchFamily="34" charset="0"/>
              </a:rPr>
              <a:t>difícil e ineficiente. </a:t>
            </a:r>
          </a:p>
        </p:txBody>
      </p:sp>
      <p:pic>
        <p:nvPicPr>
          <p:cNvPr id="17" name="Picture 28" descr="smile.png">
            <a:extLst>
              <a:ext uri="{FF2B5EF4-FFF2-40B4-BE49-F238E27FC236}">
                <a16:creationId xmlns:a16="http://schemas.microsoft.com/office/drawing/2014/main" id="{374D79AC-7984-41D5-B864-50CD9B5C6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307" y="2472910"/>
            <a:ext cx="433229" cy="432679"/>
          </a:xfrm>
          <a:prstGeom prst="rect">
            <a:avLst/>
          </a:prstGeom>
        </p:spPr>
      </p:pic>
    </p:spTree>
    <p:extLst>
      <p:ext uri="{BB962C8B-B14F-4D97-AF65-F5344CB8AC3E}">
        <p14:creationId xmlns:p14="http://schemas.microsoft.com/office/powerpoint/2010/main" val="17223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a:extLst>
              <a:ext uri="{FF2B5EF4-FFF2-40B4-BE49-F238E27FC236}">
                <a16:creationId xmlns:a16="http://schemas.microsoft.com/office/drawing/2014/main" id="{AC8AEE56-347B-4335-B70F-526FF5A5C2D9}"/>
              </a:ext>
            </a:extLst>
          </p:cNvPr>
          <p:cNvGrpSpPr/>
          <p:nvPr/>
        </p:nvGrpSpPr>
        <p:grpSpPr>
          <a:xfrm>
            <a:off x="3016" y="-3120"/>
            <a:ext cx="4340703" cy="6861120"/>
            <a:chOff x="-25878" y="-3120"/>
            <a:chExt cx="4340703" cy="5155200"/>
          </a:xfrm>
          <a:solidFill>
            <a:srgbClr val="597D97"/>
          </a:solidFill>
        </p:grpSpPr>
        <p:sp>
          <p:nvSpPr>
            <p:cNvPr id="3" name="Retângulo 1">
              <a:extLst>
                <a:ext uri="{FF2B5EF4-FFF2-40B4-BE49-F238E27FC236}">
                  <a16:creationId xmlns:a16="http://schemas.microsoft.com/office/drawing/2014/main" id="{624FCD50-E518-446F-A6C5-55B6D839BE0E}"/>
                </a:ext>
              </a:extLst>
            </p:cNvPr>
            <p:cNvSpPr/>
            <p:nvPr/>
          </p:nvSpPr>
          <p:spPr>
            <a:xfrm>
              <a:off x="-25878" y="-3120"/>
              <a:ext cx="3324225" cy="5155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9" tIns="45698" rIns="91399" bIns="45698"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en-US" dirty="0">
                <a:solidFill>
                  <a:srgbClr val="FFFFFF"/>
                </a:solidFill>
              </a:endParaRPr>
            </a:p>
          </p:txBody>
        </p:sp>
        <p:sp>
          <p:nvSpPr>
            <p:cNvPr id="4" name="Rectangle 113">
              <a:extLst>
                <a:ext uri="{FF2B5EF4-FFF2-40B4-BE49-F238E27FC236}">
                  <a16:creationId xmlns:a16="http://schemas.microsoft.com/office/drawing/2014/main" id="{769A8447-9490-4DDA-87F3-2204F63E3B0A}"/>
                </a:ext>
              </a:extLst>
            </p:cNvPr>
            <p:cNvSpPr/>
            <p:nvPr/>
          </p:nvSpPr>
          <p:spPr>
            <a:xfrm>
              <a:off x="2393690" y="0"/>
              <a:ext cx="1921135" cy="5148000"/>
            </a:xfrm>
            <a:custGeom>
              <a:avLst/>
              <a:gdLst/>
              <a:ahLst/>
              <a:cxnLst/>
              <a:rect l="l" t="t" r="r" b="b"/>
              <a:pathLst>
                <a:path w="1566908" h="5172529">
                  <a:moveTo>
                    <a:pt x="0" y="0"/>
                  </a:moveTo>
                  <a:lnTo>
                    <a:pt x="848844" y="0"/>
                  </a:lnTo>
                  <a:cubicBezTo>
                    <a:pt x="1305421" y="759253"/>
                    <a:pt x="1566908" y="1648686"/>
                    <a:pt x="1566908" y="2599192"/>
                  </a:cubicBezTo>
                  <a:cubicBezTo>
                    <a:pt x="1566908" y="3538936"/>
                    <a:pt x="1311309" y="4418982"/>
                    <a:pt x="864235" y="5172529"/>
                  </a:cubicBezTo>
                  <a:lnTo>
                    <a:pt x="0" y="5172529"/>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5BBF21"/>
                </a:solidFill>
              </a:endParaRPr>
            </a:p>
          </p:txBody>
        </p:sp>
      </p:grpSp>
      <p:sp>
        <p:nvSpPr>
          <p:cNvPr id="5" name="CaixaDeTexto 4">
            <a:extLst>
              <a:ext uri="{FF2B5EF4-FFF2-40B4-BE49-F238E27FC236}">
                <a16:creationId xmlns:a16="http://schemas.microsoft.com/office/drawing/2014/main" id="{7494DB71-4264-48DB-A448-17036F3F16AD}"/>
              </a:ext>
            </a:extLst>
          </p:cNvPr>
          <p:cNvSpPr txBox="1"/>
          <p:nvPr/>
        </p:nvSpPr>
        <p:spPr>
          <a:xfrm>
            <a:off x="338386" y="771550"/>
            <a:ext cx="2988855" cy="1692727"/>
          </a:xfrm>
          <a:prstGeom prst="rect">
            <a:avLst/>
          </a:prstGeom>
          <a:noFill/>
        </p:spPr>
        <p:txBody>
          <a:bodyPr wrap="square" lIns="91399" tIns="45698" rIns="91399" bIns="4569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pt-BR" sz="2600" b="1" dirty="0">
                <a:solidFill>
                  <a:prstClr val="white"/>
                </a:solidFill>
                <a:latin typeface="Century Gothic" panose="020B0502020202020204" pitchFamily="34" charset="0"/>
              </a:rPr>
              <a:t>FUNDOS: OLHAR PARA O RETROVISOR NÃO AJUDA</a:t>
            </a:r>
          </a:p>
        </p:txBody>
      </p:sp>
      <p:sp>
        <p:nvSpPr>
          <p:cNvPr id="9" name="Retângulo 18">
            <a:extLst>
              <a:ext uri="{FF2B5EF4-FFF2-40B4-BE49-F238E27FC236}">
                <a16:creationId xmlns:a16="http://schemas.microsoft.com/office/drawing/2014/main" id="{1100B219-F2BB-4378-B454-011DDD210317}"/>
              </a:ext>
            </a:extLst>
          </p:cNvPr>
          <p:cNvSpPr/>
          <p:nvPr/>
        </p:nvSpPr>
        <p:spPr>
          <a:xfrm>
            <a:off x="353194" y="2981440"/>
            <a:ext cx="3657600" cy="1323395"/>
          </a:xfrm>
          <a:prstGeom prst="rect">
            <a:avLst/>
          </a:prstGeom>
        </p:spPr>
        <p:txBody>
          <a:bodyPr wrap="square" lIns="91399" tIns="45698" rIns="91399" bIns="4569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400"/>
              </a:spcBef>
              <a:spcAft>
                <a:spcPts val="0"/>
              </a:spcAft>
            </a:pPr>
            <a:r>
              <a:rPr lang="pt-BR" sz="1600" i="1" dirty="0">
                <a:solidFill>
                  <a:prstClr val="white"/>
                </a:solidFill>
                <a:latin typeface="Century Gothic" panose="020B0502020202020204" pitchFamily="34" charset="0"/>
              </a:rPr>
              <a:t>Frequentemente fundos vencedores em um determinado ano, tendem a ter resultados inferiores em períodos subsequentes</a:t>
            </a:r>
          </a:p>
        </p:txBody>
      </p:sp>
      <p:cxnSp>
        <p:nvCxnSpPr>
          <p:cNvPr id="13" name="Straight Connector 30">
            <a:extLst>
              <a:ext uri="{FF2B5EF4-FFF2-40B4-BE49-F238E27FC236}">
                <a16:creationId xmlns:a16="http://schemas.microsoft.com/office/drawing/2014/main" id="{2598B073-CCC4-441C-9AF1-B4E7F24A3A83}"/>
              </a:ext>
            </a:extLst>
          </p:cNvPr>
          <p:cNvCxnSpPr/>
          <p:nvPr/>
        </p:nvCxnSpPr>
        <p:spPr>
          <a:xfrm>
            <a:off x="469709" y="2733924"/>
            <a:ext cx="3248025" cy="0"/>
          </a:xfrm>
          <a:prstGeom prst="line">
            <a:avLst/>
          </a:prstGeom>
          <a:ln w="22225"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3">
            <a:extLst>
              <a:ext uri="{FF2B5EF4-FFF2-40B4-BE49-F238E27FC236}">
                <a16:creationId xmlns:a16="http://schemas.microsoft.com/office/drawing/2014/main" id="{6B682B21-A0FB-4489-8E0A-796FE6790758}"/>
              </a:ext>
            </a:extLst>
          </p:cNvPr>
          <p:cNvSpPr/>
          <p:nvPr/>
        </p:nvSpPr>
        <p:spPr>
          <a:xfrm rot="10800000" flipH="1">
            <a:off x="5474999" y="4547566"/>
            <a:ext cx="4427985" cy="2305001"/>
          </a:xfrm>
          <a:custGeom>
            <a:avLst/>
            <a:gdLst/>
            <a:ahLst/>
            <a:cxnLst/>
            <a:rect l="l" t="t" r="r" b="b"/>
            <a:pathLst>
              <a:path w="4644008" h="3419509">
                <a:moveTo>
                  <a:pt x="4644008" y="0"/>
                </a:moveTo>
                <a:lnTo>
                  <a:pt x="364178" y="0"/>
                </a:lnTo>
                <a:cubicBezTo>
                  <a:pt x="163048" y="0"/>
                  <a:pt x="0" y="163048"/>
                  <a:pt x="0" y="364178"/>
                </a:cubicBezTo>
                <a:lnTo>
                  <a:pt x="0" y="3055331"/>
                </a:lnTo>
                <a:cubicBezTo>
                  <a:pt x="0" y="3256461"/>
                  <a:pt x="163048" y="3419509"/>
                  <a:pt x="364178" y="3419509"/>
                </a:cubicBezTo>
                <a:lnTo>
                  <a:pt x="4644008" y="3419509"/>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112" charset="-128"/>
            </a:endParaRPr>
          </a:p>
        </p:txBody>
      </p:sp>
      <p:sp>
        <p:nvSpPr>
          <p:cNvPr id="16" name="Rectangle 8">
            <a:extLst>
              <a:ext uri="{FF2B5EF4-FFF2-40B4-BE49-F238E27FC236}">
                <a16:creationId xmlns:a16="http://schemas.microsoft.com/office/drawing/2014/main" id="{DE62D99D-A845-4584-874E-4B2755AA0D6A}"/>
              </a:ext>
            </a:extLst>
          </p:cNvPr>
          <p:cNvSpPr/>
          <p:nvPr/>
        </p:nvSpPr>
        <p:spPr>
          <a:xfrm>
            <a:off x="5522548" y="4684404"/>
            <a:ext cx="4320355" cy="2015892"/>
          </a:xfrm>
          <a:prstGeom prst="rect">
            <a:avLst/>
          </a:prstGeom>
          <a:noFill/>
        </p:spPr>
        <p:txBody>
          <a:bodyPr lIns="91399" tIns="45698" rIns="91399" bIns="45698">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just" defTabSz="914400" fontAlgn="auto">
              <a:spcBef>
                <a:spcPts val="0"/>
              </a:spcBef>
              <a:spcAft>
                <a:spcPts val="600"/>
              </a:spcAft>
            </a:pPr>
            <a:r>
              <a:rPr lang="pt-BR" sz="1300" b="1" dirty="0">
                <a:solidFill>
                  <a:schemeClr val="bg2">
                    <a:lumMod val="25000"/>
                  </a:schemeClr>
                </a:solidFill>
                <a:latin typeface="Century Gothic" panose="020B0502020202020204" pitchFamily="34" charset="0"/>
              </a:rPr>
              <a:t>The Economist:</a:t>
            </a:r>
          </a:p>
          <a:p>
            <a:pPr algn="just" defTabSz="914400" fontAlgn="auto">
              <a:spcBef>
                <a:spcPts val="0"/>
              </a:spcBef>
              <a:spcAft>
                <a:spcPts val="600"/>
              </a:spcAft>
            </a:pPr>
            <a:r>
              <a:rPr lang="pt-BR" sz="1100" dirty="0">
                <a:solidFill>
                  <a:schemeClr val="bg2">
                    <a:lumMod val="25000"/>
                  </a:schemeClr>
                </a:solidFill>
                <a:latin typeface="Century Gothic" panose="020B0502020202020204" pitchFamily="34" charset="0"/>
              </a:rPr>
              <a:t>Entre 1984 e 2002, a </a:t>
            </a:r>
            <a:r>
              <a:rPr lang="pt-BR" sz="1100" b="1" dirty="0">
                <a:solidFill>
                  <a:schemeClr val="bg2">
                    <a:lumMod val="25000"/>
                  </a:schemeClr>
                </a:solidFill>
                <a:latin typeface="Century Gothic" panose="020B0502020202020204" pitchFamily="34" charset="0"/>
              </a:rPr>
              <a:t>média dos fundos de ações </a:t>
            </a:r>
            <a:r>
              <a:rPr lang="pt-BR" sz="1100" dirty="0">
                <a:solidFill>
                  <a:schemeClr val="bg2">
                    <a:lumMod val="25000"/>
                  </a:schemeClr>
                </a:solidFill>
                <a:latin typeface="Century Gothic" panose="020B0502020202020204" pitchFamily="34" charset="0"/>
              </a:rPr>
              <a:t>ativos que seguem o S&amp;P500 como benchmark apresentou rentabilidade de </a:t>
            </a:r>
            <a:r>
              <a:rPr lang="pt-BR" sz="1100" b="1" dirty="0">
                <a:solidFill>
                  <a:schemeClr val="bg2">
                    <a:lumMod val="25000"/>
                  </a:schemeClr>
                </a:solidFill>
                <a:latin typeface="Century Gothic" panose="020B0502020202020204" pitchFamily="34" charset="0"/>
              </a:rPr>
              <a:t>10,9% ao ano</a:t>
            </a:r>
            <a:r>
              <a:rPr lang="pt-BR" sz="1100" dirty="0">
                <a:solidFill>
                  <a:schemeClr val="bg2">
                    <a:lumMod val="25000"/>
                  </a:schemeClr>
                </a:solidFill>
                <a:latin typeface="Century Gothic" panose="020B0502020202020204" pitchFamily="34" charset="0"/>
              </a:rPr>
              <a:t>.</a:t>
            </a:r>
          </a:p>
          <a:p>
            <a:pPr algn="just" defTabSz="914400" fontAlgn="auto">
              <a:spcBef>
                <a:spcPts val="0"/>
              </a:spcBef>
              <a:spcAft>
                <a:spcPts val="600"/>
              </a:spcAft>
            </a:pPr>
            <a:r>
              <a:rPr lang="pt-BR" sz="1100" dirty="0">
                <a:solidFill>
                  <a:schemeClr val="bg2">
                    <a:lumMod val="25000"/>
                  </a:schemeClr>
                </a:solidFill>
                <a:latin typeface="Century Gothic" panose="020B0502020202020204" pitchFamily="34" charset="0"/>
              </a:rPr>
              <a:t>A rentabilidade média dos investidores nestes fundos, no mesmo período, foi </a:t>
            </a:r>
            <a:r>
              <a:rPr lang="pt-BR" sz="1100" b="1" dirty="0">
                <a:solidFill>
                  <a:schemeClr val="bg2">
                    <a:lumMod val="25000"/>
                  </a:schemeClr>
                </a:solidFill>
                <a:latin typeface="Century Gothic" panose="020B0502020202020204" pitchFamily="34" charset="0"/>
              </a:rPr>
              <a:t>de apenas 2,7%.</a:t>
            </a:r>
          </a:p>
          <a:p>
            <a:pPr algn="just" defTabSz="914400" fontAlgn="auto">
              <a:spcBef>
                <a:spcPts val="0"/>
              </a:spcBef>
              <a:spcAft>
                <a:spcPts val="600"/>
              </a:spcAft>
            </a:pPr>
            <a:endParaRPr lang="pt-BR" sz="1100" b="1" dirty="0">
              <a:solidFill>
                <a:schemeClr val="bg2">
                  <a:lumMod val="25000"/>
                </a:schemeClr>
              </a:solidFill>
              <a:latin typeface="Century Gothic" panose="020B0502020202020204" pitchFamily="34" charset="0"/>
            </a:endParaRPr>
          </a:p>
          <a:p>
            <a:pPr algn="just" defTabSz="914400" fontAlgn="auto">
              <a:spcBef>
                <a:spcPts val="0"/>
              </a:spcBef>
              <a:spcAft>
                <a:spcPts val="600"/>
              </a:spcAft>
            </a:pPr>
            <a:r>
              <a:rPr lang="pt-BR" sz="1300" b="1" dirty="0">
                <a:solidFill>
                  <a:schemeClr val="bg2">
                    <a:lumMod val="25000"/>
                  </a:schemeClr>
                </a:solidFill>
                <a:latin typeface="Century Gothic" panose="020B0502020202020204" pitchFamily="34" charset="0"/>
              </a:rPr>
              <a:t>O cliente não capturou a performance do gestor porque não tem paciência.</a:t>
            </a:r>
          </a:p>
        </p:txBody>
      </p:sp>
      <p:sp>
        <p:nvSpPr>
          <p:cNvPr id="18" name="Rectangle 8">
            <a:extLst>
              <a:ext uri="{FF2B5EF4-FFF2-40B4-BE49-F238E27FC236}">
                <a16:creationId xmlns:a16="http://schemas.microsoft.com/office/drawing/2014/main" id="{B857F95F-6435-45C2-AA9C-91587903221B}"/>
              </a:ext>
            </a:extLst>
          </p:cNvPr>
          <p:cNvSpPr/>
          <p:nvPr/>
        </p:nvSpPr>
        <p:spPr>
          <a:xfrm>
            <a:off x="4638594" y="463773"/>
            <a:ext cx="5105629" cy="307777"/>
          </a:xfrm>
          <a:prstGeom prst="rect">
            <a:avLst/>
          </a:prstGeom>
          <a:noFill/>
        </p:spPr>
        <p:txBody>
          <a:bodyPr lIns="91399" tIns="45698" rIns="91399" bIns="45698">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defTabSz="914400"/>
            <a:r>
              <a:rPr lang="pt-BR" sz="1400" b="1" dirty="0">
                <a:solidFill>
                  <a:schemeClr val="accent6">
                    <a:lumMod val="75000"/>
                  </a:schemeClr>
                </a:solidFill>
                <a:latin typeface="Century Gothic" panose="020B0502020202020204" pitchFamily="34" charset="0"/>
              </a:rPr>
              <a:t>The Economist</a:t>
            </a:r>
            <a:r>
              <a:rPr lang="pt-BR" sz="1400" dirty="0">
                <a:solidFill>
                  <a:schemeClr val="tx1">
                    <a:lumMod val="50000"/>
                    <a:lumOff val="50000"/>
                  </a:schemeClr>
                </a:solidFill>
                <a:latin typeface="Century Gothic" panose="020B0502020202020204" pitchFamily="34" charset="0"/>
              </a:rPr>
              <a:t>: estudo com 851 fundos, entre 1996-2002:</a:t>
            </a:r>
          </a:p>
        </p:txBody>
      </p:sp>
      <p:pic>
        <p:nvPicPr>
          <p:cNvPr id="19" name="Picture 2">
            <a:extLst>
              <a:ext uri="{FF2B5EF4-FFF2-40B4-BE49-F238E27FC236}">
                <a16:creationId xmlns:a16="http://schemas.microsoft.com/office/drawing/2014/main" id="{35FCA3D7-7996-4C9E-8D9F-EAEFB92CE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992" y="1003479"/>
            <a:ext cx="2482300" cy="317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24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ingle Corner Rectangle 6">
            <a:extLst>
              <a:ext uri="{FF2B5EF4-FFF2-40B4-BE49-F238E27FC236}">
                <a16:creationId xmlns:a16="http://schemas.microsoft.com/office/drawing/2014/main" id="{4100ACEE-F0A9-4B69-B347-263208B59EEC}"/>
              </a:ext>
            </a:extLst>
          </p:cNvPr>
          <p:cNvSpPr/>
          <p:nvPr/>
        </p:nvSpPr>
        <p:spPr>
          <a:xfrm rot="10800000" flipH="1">
            <a:off x="-1588" y="0"/>
            <a:ext cx="9907587" cy="1080000"/>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BBF21"/>
              </a:solidFill>
            </a:endParaRPr>
          </a:p>
        </p:txBody>
      </p:sp>
      <p:sp>
        <p:nvSpPr>
          <p:cNvPr id="4" name="Rectangle 2">
            <a:extLst>
              <a:ext uri="{FF2B5EF4-FFF2-40B4-BE49-F238E27FC236}">
                <a16:creationId xmlns:a16="http://schemas.microsoft.com/office/drawing/2014/main" id="{59D2392C-C7E3-4823-963F-4B9B70B88A18}"/>
              </a:ext>
            </a:extLst>
          </p:cNvPr>
          <p:cNvSpPr txBox="1">
            <a:spLocks noChangeArrowheads="1"/>
          </p:cNvSpPr>
          <p:nvPr/>
        </p:nvSpPr>
        <p:spPr bwMode="auto">
          <a:xfrm>
            <a:off x="278881" y="147585"/>
            <a:ext cx="91295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defRPr sz="2250" b="0" u="none">
                <a:solidFill>
                  <a:schemeClr val="tx1">
                    <a:lumMod val="65000"/>
                    <a:lumOff val="35000"/>
                  </a:schemeClr>
                </a:solidFill>
                <a:latin typeface="Century Gothic" panose="020B0502020202020204" pitchFamily="34" charset="0"/>
                <a:ea typeface="+mj-ea"/>
                <a:cs typeface="+mj-cs"/>
              </a:defRPr>
            </a:lvl1pPr>
          </a:lstStyle>
          <a:p>
            <a:r>
              <a:rPr lang="pt-BR" altLang="it-IT" sz="1800" b="1" dirty="0">
                <a:solidFill>
                  <a:schemeClr val="bg1">
                    <a:lumMod val="95000"/>
                  </a:schemeClr>
                </a:solidFill>
              </a:rPr>
              <a:t>A REALIDADE... </a:t>
            </a:r>
          </a:p>
          <a:p>
            <a:r>
              <a:rPr lang="pt-BR" altLang="it-IT" sz="1800" dirty="0">
                <a:solidFill>
                  <a:schemeClr val="bg1">
                    <a:lumMod val="95000"/>
                  </a:schemeClr>
                </a:solidFill>
              </a:rPr>
              <a:t>As pessoas comuns não sabem investir</a:t>
            </a:r>
            <a:endParaRPr lang="en-US" altLang="it-IT" sz="1800" dirty="0">
              <a:solidFill>
                <a:schemeClr val="bg1">
                  <a:lumMod val="95000"/>
                </a:schemeClr>
              </a:solidFill>
            </a:endParaRPr>
          </a:p>
        </p:txBody>
      </p:sp>
      <p:pic>
        <p:nvPicPr>
          <p:cNvPr id="6" name="Imagem 5" descr="Tela de celular com texto preto sobre fundo branco&#10;&#10;Descrição gerada automaticamente">
            <a:extLst>
              <a:ext uri="{FF2B5EF4-FFF2-40B4-BE49-F238E27FC236}">
                <a16:creationId xmlns:a16="http://schemas.microsoft.com/office/drawing/2014/main" id="{43AF6741-30B1-4B28-8A5A-007C5C4E0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70" y="1227587"/>
            <a:ext cx="8329860" cy="5291296"/>
          </a:xfrm>
          <a:prstGeom prst="rect">
            <a:avLst/>
          </a:prstGeom>
        </p:spPr>
      </p:pic>
    </p:spTree>
    <p:extLst>
      <p:ext uri="{BB962C8B-B14F-4D97-AF65-F5344CB8AC3E}">
        <p14:creationId xmlns:p14="http://schemas.microsoft.com/office/powerpoint/2010/main" val="277062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ingle Corner Rectangle 6">
            <a:extLst>
              <a:ext uri="{FF2B5EF4-FFF2-40B4-BE49-F238E27FC236}">
                <a16:creationId xmlns:a16="http://schemas.microsoft.com/office/drawing/2014/main" id="{5077C83A-C346-4589-ADBA-1256E56DECF5}"/>
              </a:ext>
            </a:extLst>
          </p:cNvPr>
          <p:cNvSpPr/>
          <p:nvPr/>
        </p:nvSpPr>
        <p:spPr>
          <a:xfrm rot="10800000" flipH="1">
            <a:off x="-1588" y="0"/>
            <a:ext cx="9907587" cy="1080000"/>
          </a:xfrm>
          <a:prstGeom prst="round1Rect">
            <a:avLst>
              <a:gd name="adj" fmla="val 50000"/>
            </a:avLst>
          </a:prstGeom>
          <a:solidFill>
            <a:srgbClr val="597D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BBF21"/>
              </a:solidFill>
            </a:endParaRPr>
          </a:p>
        </p:txBody>
      </p:sp>
      <p:sp>
        <p:nvSpPr>
          <p:cNvPr id="4" name="Rectangle 2">
            <a:extLst>
              <a:ext uri="{FF2B5EF4-FFF2-40B4-BE49-F238E27FC236}">
                <a16:creationId xmlns:a16="http://schemas.microsoft.com/office/drawing/2014/main" id="{5727E163-F5D8-4616-96D8-D41FF5C73A04}"/>
              </a:ext>
            </a:extLst>
          </p:cNvPr>
          <p:cNvSpPr txBox="1">
            <a:spLocks noChangeArrowheads="1"/>
          </p:cNvSpPr>
          <p:nvPr/>
        </p:nvSpPr>
        <p:spPr bwMode="auto">
          <a:xfrm>
            <a:off x="77116" y="320709"/>
            <a:ext cx="553709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defRPr sz="2250" b="0" u="none">
                <a:solidFill>
                  <a:schemeClr val="tx1">
                    <a:lumMod val="65000"/>
                    <a:lumOff val="35000"/>
                  </a:schemeClr>
                </a:solidFill>
                <a:latin typeface="Century Gothic" panose="020B0502020202020204" pitchFamily="34" charset="0"/>
                <a:ea typeface="+mj-ea"/>
                <a:cs typeface="+mj-cs"/>
              </a:defRPr>
            </a:lvl1pPr>
          </a:lstStyle>
          <a:p>
            <a:r>
              <a:rPr lang="pt-BR" altLang="it-IT" b="1" dirty="0">
                <a:solidFill>
                  <a:schemeClr val="bg1">
                    <a:lumMod val="95000"/>
                  </a:schemeClr>
                </a:solidFill>
              </a:rPr>
              <a:t>DESEMPENHO DAS CLASSES DE ATIVOS</a:t>
            </a:r>
            <a:endParaRPr lang="en-US" altLang="it-IT" b="1" dirty="0">
              <a:solidFill>
                <a:schemeClr val="bg1">
                  <a:lumMod val="95000"/>
                </a:schemeClr>
              </a:solidFill>
            </a:endParaRPr>
          </a:p>
        </p:txBody>
      </p:sp>
      <p:sp>
        <p:nvSpPr>
          <p:cNvPr id="10" name="TextBox 11">
            <a:extLst>
              <a:ext uri="{FF2B5EF4-FFF2-40B4-BE49-F238E27FC236}">
                <a16:creationId xmlns:a16="http://schemas.microsoft.com/office/drawing/2014/main" id="{1E78BE31-8E05-4922-B4DE-1C89709BCF42}"/>
              </a:ext>
            </a:extLst>
          </p:cNvPr>
          <p:cNvSpPr txBox="1"/>
          <p:nvPr/>
        </p:nvSpPr>
        <p:spPr>
          <a:xfrm>
            <a:off x="1670240" y="6399857"/>
            <a:ext cx="1037463" cy="338554"/>
          </a:xfrm>
          <a:prstGeom prst="rect">
            <a:avLst/>
          </a:prstGeom>
          <a:noFill/>
        </p:spPr>
        <p:txBody>
          <a:bodyPr wrap="none" rtlCol="0">
            <a:spAutoFit/>
          </a:bodyPr>
          <a:lstStyle/>
          <a:p>
            <a:r>
              <a:rPr lang="pt-BR" sz="800" b="0" u="none" dirty="0">
                <a:solidFill>
                  <a:schemeClr val="tx1">
                    <a:lumMod val="65000"/>
                    <a:lumOff val="35000"/>
                  </a:schemeClr>
                </a:solidFill>
              </a:rPr>
              <a:t>*Dados</a:t>
            </a:r>
            <a:r>
              <a:rPr lang="pt-BR" sz="800" b="0" u="none">
                <a:solidFill>
                  <a:schemeClr val="tx1">
                    <a:lumMod val="65000"/>
                    <a:lumOff val="35000"/>
                  </a:schemeClr>
                </a:solidFill>
              </a:rPr>
              <a:t>: 31/12/2020</a:t>
            </a:r>
            <a:endParaRPr lang="pt-BR" sz="800" b="0" u="none" dirty="0">
              <a:solidFill>
                <a:schemeClr val="tx1">
                  <a:lumMod val="65000"/>
                  <a:lumOff val="35000"/>
                </a:schemeClr>
              </a:solidFill>
            </a:endParaRPr>
          </a:p>
          <a:p>
            <a:r>
              <a:rPr lang="pt-BR" sz="800" b="0" u="none" dirty="0">
                <a:solidFill>
                  <a:schemeClr val="tx1">
                    <a:lumMod val="65000"/>
                    <a:lumOff val="35000"/>
                  </a:schemeClr>
                </a:solidFill>
                <a:latin typeface="+mn-lt"/>
              </a:rPr>
              <a:t>   Fonte: Quantum</a:t>
            </a:r>
          </a:p>
        </p:txBody>
      </p:sp>
      <p:pic>
        <p:nvPicPr>
          <p:cNvPr id="5" name="Picture 4">
            <a:extLst>
              <a:ext uri="{FF2B5EF4-FFF2-40B4-BE49-F238E27FC236}">
                <a16:creationId xmlns:a16="http://schemas.microsoft.com/office/drawing/2014/main" id="{50467901-DDD6-4C8B-B1C2-2F688C948D9C}"/>
              </a:ext>
            </a:extLst>
          </p:cNvPr>
          <p:cNvPicPr>
            <a:picLocks noChangeAspect="1"/>
          </p:cNvPicPr>
          <p:nvPr/>
        </p:nvPicPr>
        <p:blipFill>
          <a:blip r:embed="rId2"/>
          <a:stretch>
            <a:fillRect/>
          </a:stretch>
        </p:blipFill>
        <p:spPr>
          <a:xfrm>
            <a:off x="0" y="2049211"/>
            <a:ext cx="9906000" cy="2759577"/>
          </a:xfrm>
          <a:prstGeom prst="rect">
            <a:avLst/>
          </a:prstGeom>
        </p:spPr>
      </p:pic>
    </p:spTree>
    <p:extLst>
      <p:ext uri="{BB962C8B-B14F-4D97-AF65-F5344CB8AC3E}">
        <p14:creationId xmlns:p14="http://schemas.microsoft.com/office/powerpoint/2010/main" val="116965067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8407</TotalTime>
  <Words>2315</Words>
  <Application>Microsoft Office PowerPoint</Application>
  <PresentationFormat>Papel A4 (210 x 297 mm)</PresentationFormat>
  <Paragraphs>148</Paragraphs>
  <Slides>17</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Arial</vt:lpstr>
      <vt:lpstr>Calibri</vt:lpstr>
      <vt:lpstr>Calibri Light</vt:lpstr>
      <vt:lpstr>Century Gothic</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Cassiano Ciampone</dc:creator>
  <cp:lastModifiedBy>Vinicius Langoni</cp:lastModifiedBy>
  <cp:revision>545</cp:revision>
  <cp:lastPrinted>2019-03-15T12:33:46Z</cp:lastPrinted>
  <dcterms:created xsi:type="dcterms:W3CDTF">2018-07-16T18:39:46Z</dcterms:created>
  <dcterms:modified xsi:type="dcterms:W3CDTF">2021-08-16T23:55:08Z</dcterms:modified>
</cp:coreProperties>
</file>